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8" r:id="rId1"/>
    <p:sldMasterId id="2147483701" r:id="rId2"/>
    <p:sldMasterId id="2147483857" r:id="rId3"/>
    <p:sldMasterId id="2147484012" r:id="rId4"/>
    <p:sldMasterId id="2147484065" r:id="rId5"/>
    <p:sldMasterId id="2147483934" r:id="rId6"/>
    <p:sldMasterId id="2147484116" r:id="rId7"/>
    <p:sldMasterId id="2147484092" r:id="rId8"/>
    <p:sldMasterId id="2147483727" r:id="rId9"/>
    <p:sldMasterId id="2147483961" r:id="rId10"/>
    <p:sldMasterId id="2147483882" r:id="rId11"/>
    <p:sldMasterId id="2147484091" r:id="rId12"/>
    <p:sldMasterId id="2147483778" r:id="rId13"/>
    <p:sldMasterId id="2147483987" r:id="rId14"/>
    <p:sldMasterId id="2147484039" r:id="rId15"/>
    <p:sldMasterId id="2147483804" r:id="rId16"/>
  </p:sldMasterIdLst>
  <p:notesMasterIdLst>
    <p:notesMasterId r:id="rId38"/>
  </p:notesMasterIdLst>
  <p:sldIdLst>
    <p:sldId id="256" r:id="rId17"/>
    <p:sldId id="257" r:id="rId18"/>
    <p:sldId id="278" r:id="rId19"/>
    <p:sldId id="276" r:id="rId20"/>
    <p:sldId id="274" r:id="rId21"/>
    <p:sldId id="260" r:id="rId22"/>
    <p:sldId id="261" r:id="rId23"/>
    <p:sldId id="263" r:id="rId24"/>
    <p:sldId id="264" r:id="rId25"/>
    <p:sldId id="265" r:id="rId26"/>
    <p:sldId id="259" r:id="rId27"/>
    <p:sldId id="266" r:id="rId28"/>
    <p:sldId id="267" r:id="rId29"/>
    <p:sldId id="275" r:id="rId30"/>
    <p:sldId id="268" r:id="rId31"/>
    <p:sldId id="269" r:id="rId32"/>
    <p:sldId id="270" r:id="rId33"/>
    <p:sldId id="271" r:id="rId34"/>
    <p:sldId id="272" r:id="rId35"/>
    <p:sldId id="273" r:id="rId36"/>
    <p:sldId id="27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A88BEDC-5E02-954F-B56E-852AEB8EB326}">
          <p14:sldIdLst>
            <p14:sldId id="256"/>
            <p14:sldId id="257"/>
            <p14:sldId id="278"/>
          </p14:sldIdLst>
        </p14:section>
        <p14:section name="Services Offered" id="{0ED5B043-6839-9E49-B0C8-BDB4B43C8E39}">
          <p14:sldIdLst>
            <p14:sldId id="276"/>
            <p14:sldId id="274"/>
            <p14:sldId id="260"/>
            <p14:sldId id="261"/>
            <p14:sldId id="263"/>
            <p14:sldId id="264"/>
            <p14:sldId id="265"/>
          </p14:sldIdLst>
        </p14:section>
        <p14:section name="Fees" id="{F56D0A1C-D5A5-C442-A898-80F789A0ABAF}">
          <p14:sldIdLst>
            <p14:sldId id="259"/>
          </p14:sldIdLst>
        </p14:section>
        <p14:section name="History" id="{DB7BBBB2-2920-C14D-A2B9-60E29AEA152F}">
          <p14:sldIdLst>
            <p14:sldId id="266"/>
          </p14:sldIdLst>
        </p14:section>
        <p14:section name="Leadership" id="{B9055CF2-1B8A-6E43-BFC6-3FF757AC1F76}">
          <p14:sldIdLst>
            <p14:sldId id="267"/>
          </p14:sldIdLst>
        </p14:section>
        <p14:section name="Our Process" id="{8FEDE46C-7264-FA49-BEAE-2B06FFDC73B9}">
          <p14:sldIdLst>
            <p14:sldId id="275"/>
            <p14:sldId id="268"/>
            <p14:sldId id="269"/>
            <p14:sldId id="270"/>
            <p14:sldId id="271"/>
            <p14:sldId id="272"/>
            <p14:sldId id="273"/>
          </p14:sldIdLst>
        </p14:section>
        <p14:section name="Contact Us" id="{EFABF0CD-6A91-704B-8190-E7703EE30FCF}">
          <p14:sldIdLst>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F01266-0859-4D46-8D7E-6085CF310C5E}" v="464" dt="2024-01-14T22:15:00.2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25"/>
    <p:restoredTop sz="94839"/>
  </p:normalViewPr>
  <p:slideViewPr>
    <p:cSldViewPr snapToGrid="0">
      <p:cViewPr varScale="1">
        <p:scale>
          <a:sx n="155" d="100"/>
          <a:sy n="155" d="100"/>
        </p:scale>
        <p:origin x="53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presProps" Target="presProps.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4.xml"/><Relationship Id="rId29" Type="http://schemas.openxmlformats.org/officeDocument/2006/relationships/slide" Target="slides/slide1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microsoft.com/office/2016/11/relationships/changesInfo" Target="changesInfos/changesInfo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 Gonzalez" userId="f4ff3dd4-2bf0-4b3a-b610-a45b5f129c47" providerId="ADAL" clId="{15F01266-0859-4D46-8D7E-6085CF310C5E}"/>
    <pc:docChg chg="undo custSel addSld delSld modSld sldOrd modMainMaster addSection modSection">
      <pc:chgData name="Adrian Gonzalez" userId="f4ff3dd4-2bf0-4b3a-b610-a45b5f129c47" providerId="ADAL" clId="{15F01266-0859-4D46-8D7E-6085CF310C5E}" dt="2024-01-15T21:13:39.442" v="1402" actId="20577"/>
      <pc:docMkLst>
        <pc:docMk/>
      </pc:docMkLst>
      <pc:sldChg chg="addSp modSp modNotesTx">
        <pc:chgData name="Adrian Gonzalez" userId="f4ff3dd4-2bf0-4b3a-b610-a45b5f129c47" providerId="ADAL" clId="{15F01266-0859-4D46-8D7E-6085CF310C5E}" dt="2024-01-14T21:24:27.893" v="734"/>
        <pc:sldMkLst>
          <pc:docMk/>
          <pc:sldMk cId="1287173761" sldId="256"/>
        </pc:sldMkLst>
        <pc:picChg chg="add mod">
          <ac:chgData name="Adrian Gonzalez" userId="f4ff3dd4-2bf0-4b3a-b610-a45b5f129c47" providerId="ADAL" clId="{15F01266-0859-4D46-8D7E-6085CF310C5E}" dt="2024-01-14T21:24:27.893" v="734"/>
          <ac:picMkLst>
            <pc:docMk/>
            <pc:sldMk cId="1287173761" sldId="256"/>
            <ac:picMk id="3" creationId="{017C17CB-B982-4B2E-4BD6-909BEA5697E0}"/>
          </ac:picMkLst>
        </pc:picChg>
        <pc:picChg chg="add mod">
          <ac:chgData name="Adrian Gonzalez" userId="f4ff3dd4-2bf0-4b3a-b610-a45b5f129c47" providerId="ADAL" clId="{15F01266-0859-4D46-8D7E-6085CF310C5E}" dt="2024-01-14T21:24:27.893" v="734"/>
          <ac:picMkLst>
            <pc:docMk/>
            <pc:sldMk cId="1287173761" sldId="256"/>
            <ac:picMk id="5" creationId="{B403E97F-195D-B2DC-707C-2C99A44D6C1F}"/>
          </ac:picMkLst>
        </pc:picChg>
        <pc:picChg chg="add mod">
          <ac:chgData name="Adrian Gonzalez" userId="f4ff3dd4-2bf0-4b3a-b610-a45b5f129c47" providerId="ADAL" clId="{15F01266-0859-4D46-8D7E-6085CF310C5E}" dt="2024-01-14T21:24:27.893" v="734"/>
          <ac:picMkLst>
            <pc:docMk/>
            <pc:sldMk cId="1287173761" sldId="256"/>
            <ac:picMk id="6" creationId="{A9493496-8ADF-E852-8E77-D1125F675B44}"/>
          </ac:picMkLst>
        </pc:picChg>
      </pc:sldChg>
      <pc:sldChg chg="addSp delSp modSp mod modNotesTx">
        <pc:chgData name="Adrian Gonzalez" userId="f4ff3dd4-2bf0-4b3a-b610-a45b5f129c47" providerId="ADAL" clId="{15F01266-0859-4D46-8D7E-6085CF310C5E}" dt="2024-01-14T22:08:07.452" v="1199" actId="20577"/>
        <pc:sldMkLst>
          <pc:docMk/>
          <pc:sldMk cId="828898441" sldId="257"/>
        </pc:sldMkLst>
        <pc:spChg chg="mod">
          <ac:chgData name="Adrian Gonzalez" userId="f4ff3dd4-2bf0-4b3a-b610-a45b5f129c47" providerId="ADAL" clId="{15F01266-0859-4D46-8D7E-6085CF310C5E}" dt="2024-01-14T22:08:07.452" v="1199" actId="20577"/>
          <ac:spMkLst>
            <pc:docMk/>
            <pc:sldMk cId="828898441" sldId="257"/>
            <ac:spMk id="30" creationId="{3D05D285-500E-0B97-96A0-113986D92216}"/>
          </ac:spMkLst>
        </pc:spChg>
        <pc:graphicFrameChg chg="add mod">
          <ac:chgData name="Adrian Gonzalez" userId="f4ff3dd4-2bf0-4b3a-b610-a45b5f129c47" providerId="ADAL" clId="{15F01266-0859-4D46-8D7E-6085CF310C5E}" dt="2024-01-14T21:17:22.183" v="690" actId="14100"/>
          <ac:graphicFrameMkLst>
            <pc:docMk/>
            <pc:sldMk cId="828898441" sldId="257"/>
            <ac:graphicFrameMk id="3" creationId="{6DFF2782-EDF5-C6CB-EDEA-29E97EBC544B}"/>
          </ac:graphicFrameMkLst>
        </pc:graphicFrameChg>
        <pc:graphicFrameChg chg="add del mod">
          <ac:chgData name="Adrian Gonzalez" userId="f4ff3dd4-2bf0-4b3a-b610-a45b5f129c47" providerId="ADAL" clId="{15F01266-0859-4D46-8D7E-6085CF310C5E}" dt="2024-01-14T21:18:43.790" v="698" actId="478"/>
          <ac:graphicFrameMkLst>
            <pc:docMk/>
            <pc:sldMk cId="828898441" sldId="257"/>
            <ac:graphicFrameMk id="8" creationId="{C971992F-215E-584D-5E6E-FF16504CACF8}"/>
          </ac:graphicFrameMkLst>
        </pc:graphicFrameChg>
        <pc:picChg chg="add mod">
          <ac:chgData name="Adrian Gonzalez" userId="f4ff3dd4-2bf0-4b3a-b610-a45b5f129c47" providerId="ADAL" clId="{15F01266-0859-4D46-8D7E-6085CF310C5E}" dt="2024-01-14T21:16:56.729" v="686"/>
          <ac:picMkLst>
            <pc:docMk/>
            <pc:sldMk cId="828898441" sldId="257"/>
            <ac:picMk id="4" creationId="{9DB92D99-74FA-23E9-E0CD-07C7BCCF743B}"/>
          </ac:picMkLst>
        </pc:picChg>
        <pc:picChg chg="add mod">
          <ac:chgData name="Adrian Gonzalez" userId="f4ff3dd4-2bf0-4b3a-b610-a45b5f129c47" providerId="ADAL" clId="{15F01266-0859-4D46-8D7E-6085CF310C5E}" dt="2024-01-14T21:16:56.729" v="686"/>
          <ac:picMkLst>
            <pc:docMk/>
            <pc:sldMk cId="828898441" sldId="257"/>
            <ac:picMk id="5" creationId="{FC865246-5C3E-9BF2-E436-19F184CB9B64}"/>
          </ac:picMkLst>
        </pc:picChg>
        <pc:picChg chg="add mod">
          <ac:chgData name="Adrian Gonzalez" userId="f4ff3dd4-2bf0-4b3a-b610-a45b5f129c47" providerId="ADAL" clId="{15F01266-0859-4D46-8D7E-6085CF310C5E}" dt="2024-01-14T21:16:56.729" v="686"/>
          <ac:picMkLst>
            <pc:docMk/>
            <pc:sldMk cId="828898441" sldId="257"/>
            <ac:picMk id="6" creationId="{8E03A4ED-1E9C-F97C-9BE7-7D8E1D8F2E3B}"/>
          </ac:picMkLst>
        </pc:picChg>
        <pc:picChg chg="add mod">
          <ac:chgData name="Adrian Gonzalez" userId="f4ff3dd4-2bf0-4b3a-b610-a45b5f129c47" providerId="ADAL" clId="{15F01266-0859-4D46-8D7E-6085CF310C5E}" dt="2024-01-14T21:16:56.729" v="686"/>
          <ac:picMkLst>
            <pc:docMk/>
            <pc:sldMk cId="828898441" sldId="257"/>
            <ac:picMk id="7" creationId="{9161BB48-9371-2D6D-47FA-631DBB8E4C08}"/>
          </ac:picMkLst>
        </pc:picChg>
        <pc:picChg chg="add del mod">
          <ac:chgData name="Adrian Gonzalez" userId="f4ff3dd4-2bf0-4b3a-b610-a45b5f129c47" providerId="ADAL" clId="{15F01266-0859-4D46-8D7E-6085CF310C5E}" dt="2024-01-14T21:20:08.152" v="710" actId="478"/>
          <ac:picMkLst>
            <pc:docMk/>
            <pc:sldMk cId="828898441" sldId="257"/>
            <ac:picMk id="9" creationId="{C5EC2E1D-8A95-6706-6F9D-68B9B2647833}"/>
          </ac:picMkLst>
        </pc:picChg>
        <pc:picChg chg="add del mod">
          <ac:chgData name="Adrian Gonzalez" userId="f4ff3dd4-2bf0-4b3a-b610-a45b5f129c47" providerId="ADAL" clId="{15F01266-0859-4D46-8D7E-6085CF310C5E}" dt="2024-01-14T21:18:51.199" v="702" actId="478"/>
          <ac:picMkLst>
            <pc:docMk/>
            <pc:sldMk cId="828898441" sldId="257"/>
            <ac:picMk id="10" creationId="{8418D604-0377-CB8E-FC9C-912B0880B5F1}"/>
          </ac:picMkLst>
        </pc:picChg>
        <pc:picChg chg="add del mod">
          <ac:chgData name="Adrian Gonzalez" userId="f4ff3dd4-2bf0-4b3a-b610-a45b5f129c47" providerId="ADAL" clId="{15F01266-0859-4D46-8D7E-6085CF310C5E}" dt="2024-01-14T21:20:08.152" v="710" actId="478"/>
          <ac:picMkLst>
            <pc:docMk/>
            <pc:sldMk cId="828898441" sldId="257"/>
            <ac:picMk id="11" creationId="{CA1EB25C-692E-F393-38D2-2F5DE09540F9}"/>
          </ac:picMkLst>
        </pc:picChg>
        <pc:picChg chg="add del mod">
          <ac:chgData name="Adrian Gonzalez" userId="f4ff3dd4-2bf0-4b3a-b610-a45b5f129c47" providerId="ADAL" clId="{15F01266-0859-4D46-8D7E-6085CF310C5E}" dt="2024-01-14T21:20:09.296" v="711" actId="478"/>
          <ac:picMkLst>
            <pc:docMk/>
            <pc:sldMk cId="828898441" sldId="257"/>
            <ac:picMk id="12" creationId="{0AAEB2FE-0851-A973-B31B-334B12C489EF}"/>
          </ac:picMkLst>
        </pc:picChg>
        <pc:picChg chg="add del mod">
          <ac:chgData name="Adrian Gonzalez" userId="f4ff3dd4-2bf0-4b3a-b610-a45b5f129c47" providerId="ADAL" clId="{15F01266-0859-4D46-8D7E-6085CF310C5E}" dt="2024-01-14T21:23:35.813" v="725" actId="478"/>
          <ac:picMkLst>
            <pc:docMk/>
            <pc:sldMk cId="828898441" sldId="257"/>
            <ac:picMk id="13" creationId="{0A85CFDB-550B-34C9-5496-6C18756CD3CE}"/>
          </ac:picMkLst>
        </pc:picChg>
        <pc:picChg chg="add del mod">
          <ac:chgData name="Adrian Gonzalez" userId="f4ff3dd4-2bf0-4b3a-b610-a45b5f129c47" providerId="ADAL" clId="{15F01266-0859-4D46-8D7E-6085CF310C5E}" dt="2024-01-14T21:23:35.813" v="725" actId="478"/>
          <ac:picMkLst>
            <pc:docMk/>
            <pc:sldMk cId="828898441" sldId="257"/>
            <ac:picMk id="14" creationId="{D3B011FC-385E-55FB-EC42-7FBA8AB6069F}"/>
          </ac:picMkLst>
        </pc:picChg>
        <pc:picChg chg="add del mod">
          <ac:chgData name="Adrian Gonzalez" userId="f4ff3dd4-2bf0-4b3a-b610-a45b5f129c47" providerId="ADAL" clId="{15F01266-0859-4D46-8D7E-6085CF310C5E}" dt="2024-01-14T21:23:35.813" v="725" actId="478"/>
          <ac:picMkLst>
            <pc:docMk/>
            <pc:sldMk cId="828898441" sldId="257"/>
            <ac:picMk id="15" creationId="{602307F6-9ED7-1467-D6A1-C3DF3587BB63}"/>
          </ac:picMkLst>
        </pc:picChg>
        <pc:picChg chg="add mod">
          <ac:chgData name="Adrian Gonzalez" userId="f4ff3dd4-2bf0-4b3a-b610-a45b5f129c47" providerId="ADAL" clId="{15F01266-0859-4D46-8D7E-6085CF310C5E}" dt="2024-01-14T21:23:37.134" v="726"/>
          <ac:picMkLst>
            <pc:docMk/>
            <pc:sldMk cId="828898441" sldId="257"/>
            <ac:picMk id="16" creationId="{6BB4E6B4-0B37-DC01-E024-C93C73A4BC89}"/>
          </ac:picMkLst>
        </pc:picChg>
        <pc:picChg chg="add mod">
          <ac:chgData name="Adrian Gonzalez" userId="f4ff3dd4-2bf0-4b3a-b610-a45b5f129c47" providerId="ADAL" clId="{15F01266-0859-4D46-8D7E-6085CF310C5E}" dt="2024-01-14T21:23:37.134" v="726"/>
          <ac:picMkLst>
            <pc:docMk/>
            <pc:sldMk cId="828898441" sldId="257"/>
            <ac:picMk id="17" creationId="{C761A1BD-21B7-E9C3-C4AF-08BCF195E4DE}"/>
          </ac:picMkLst>
        </pc:picChg>
        <pc:picChg chg="add mod">
          <ac:chgData name="Adrian Gonzalez" userId="f4ff3dd4-2bf0-4b3a-b610-a45b5f129c47" providerId="ADAL" clId="{15F01266-0859-4D46-8D7E-6085CF310C5E}" dt="2024-01-14T21:23:37.134" v="726"/>
          <ac:picMkLst>
            <pc:docMk/>
            <pc:sldMk cId="828898441" sldId="257"/>
            <ac:picMk id="18" creationId="{B631899A-C33E-1C6A-1F4C-ACE665DB287C}"/>
          </ac:picMkLst>
        </pc:picChg>
      </pc:sldChg>
      <pc:sldChg chg="addSp delSp modSp add mod ord setBg delDesignElem">
        <pc:chgData name="Adrian Gonzalez" userId="f4ff3dd4-2bf0-4b3a-b610-a45b5f129c47" providerId="ADAL" clId="{15F01266-0859-4D46-8D7E-6085CF310C5E}" dt="2024-01-14T22:15:00.273" v="1384" actId="120"/>
        <pc:sldMkLst>
          <pc:docMk/>
          <pc:sldMk cId="4272756242" sldId="259"/>
        </pc:sldMkLst>
        <pc:spChg chg="mod">
          <ac:chgData name="Adrian Gonzalez" userId="f4ff3dd4-2bf0-4b3a-b610-a45b5f129c47" providerId="ADAL" clId="{15F01266-0859-4D46-8D7E-6085CF310C5E}" dt="2024-01-14T21:38:42.917" v="841" actId="26606"/>
          <ac:spMkLst>
            <pc:docMk/>
            <pc:sldMk cId="4272756242" sldId="259"/>
            <ac:spMk id="2" creationId="{D6F8ADF2-7F90-26F0-18E0-A025DA1C6AF7}"/>
          </ac:spMkLst>
        </pc:spChg>
        <pc:spChg chg="add mod">
          <ac:chgData name="Adrian Gonzalez" userId="f4ff3dd4-2bf0-4b3a-b610-a45b5f129c47" providerId="ADAL" clId="{15F01266-0859-4D46-8D7E-6085CF310C5E}" dt="2024-01-14T21:47:49.607" v="1071" actId="113"/>
          <ac:spMkLst>
            <pc:docMk/>
            <pc:sldMk cId="4272756242" sldId="259"/>
            <ac:spMk id="6" creationId="{4BE5E2BF-B441-7C01-E653-F2B27167574F}"/>
          </ac:spMkLst>
        </pc:spChg>
        <pc:spChg chg="del">
          <ac:chgData name="Adrian Gonzalez" userId="f4ff3dd4-2bf0-4b3a-b610-a45b5f129c47" providerId="ADAL" clId="{15F01266-0859-4D46-8D7E-6085CF310C5E}" dt="2024-01-14T21:36:28.800" v="747"/>
          <ac:spMkLst>
            <pc:docMk/>
            <pc:sldMk cId="4272756242" sldId="259"/>
            <ac:spMk id="14" creationId="{715B9334-3E03-4CA7-3616-4D3C9DC2C7DE}"/>
          </ac:spMkLst>
        </pc:spChg>
        <pc:spChg chg="add del">
          <ac:chgData name="Adrian Gonzalez" userId="f4ff3dd4-2bf0-4b3a-b610-a45b5f129c47" providerId="ADAL" clId="{15F01266-0859-4D46-8D7E-6085CF310C5E}" dt="2024-01-14T21:38:40.232" v="838" actId="26606"/>
          <ac:spMkLst>
            <pc:docMk/>
            <pc:sldMk cId="4272756242" sldId="259"/>
            <ac:spMk id="15" creationId="{7301F447-EEF7-48F5-AF73-7566EE7F64AD}"/>
          </ac:spMkLst>
        </pc:spChg>
        <pc:spChg chg="add del">
          <ac:chgData name="Adrian Gonzalez" userId="f4ff3dd4-2bf0-4b3a-b610-a45b5f129c47" providerId="ADAL" clId="{15F01266-0859-4D46-8D7E-6085CF310C5E}" dt="2024-01-14T21:38:40.232" v="838" actId="26606"/>
          <ac:spMkLst>
            <pc:docMk/>
            <pc:sldMk cId="4272756242" sldId="259"/>
            <ac:spMk id="17" creationId="{F7117410-A2A4-4085-9ADC-46744551DBDE}"/>
          </ac:spMkLst>
        </pc:spChg>
        <pc:spChg chg="add del">
          <ac:chgData name="Adrian Gonzalez" userId="f4ff3dd4-2bf0-4b3a-b610-a45b5f129c47" providerId="ADAL" clId="{15F01266-0859-4D46-8D7E-6085CF310C5E}" dt="2024-01-14T21:38:40.232" v="838" actId="26606"/>
          <ac:spMkLst>
            <pc:docMk/>
            <pc:sldMk cId="4272756242" sldId="259"/>
            <ac:spMk id="19" creationId="{99F74EB5-E547-4FB4-95F5-BCC788F3C4A0}"/>
          </ac:spMkLst>
        </pc:spChg>
        <pc:spChg chg="add del">
          <ac:chgData name="Adrian Gonzalez" userId="f4ff3dd4-2bf0-4b3a-b610-a45b5f129c47" providerId="ADAL" clId="{15F01266-0859-4D46-8D7E-6085CF310C5E}" dt="2024-01-14T21:38:42.826" v="840" actId="26606"/>
          <ac:spMkLst>
            <pc:docMk/>
            <pc:sldMk cId="4272756242" sldId="259"/>
            <ac:spMk id="21" creationId="{81D377EB-C9D2-4ED0-86A6-740A297E3EAC}"/>
          </ac:spMkLst>
        </pc:spChg>
        <pc:spChg chg="add del">
          <ac:chgData name="Adrian Gonzalez" userId="f4ff3dd4-2bf0-4b3a-b610-a45b5f129c47" providerId="ADAL" clId="{15F01266-0859-4D46-8D7E-6085CF310C5E}" dt="2024-01-14T21:38:42.826" v="840" actId="26606"/>
          <ac:spMkLst>
            <pc:docMk/>
            <pc:sldMk cId="4272756242" sldId="259"/>
            <ac:spMk id="22" creationId="{066346BE-FDB4-4772-A696-0719490ABD64}"/>
          </ac:spMkLst>
        </pc:spChg>
        <pc:spChg chg="add del">
          <ac:chgData name="Adrian Gonzalez" userId="f4ff3dd4-2bf0-4b3a-b610-a45b5f129c47" providerId="ADAL" clId="{15F01266-0859-4D46-8D7E-6085CF310C5E}" dt="2024-01-14T21:38:42.826" v="840" actId="26606"/>
          <ac:spMkLst>
            <pc:docMk/>
            <pc:sldMk cId="4272756242" sldId="259"/>
            <ac:spMk id="23" creationId="{FB92FFCE-0C90-454E-AA25-D4EE9A6C39C5}"/>
          </ac:spMkLst>
        </pc:spChg>
        <pc:spChg chg="add">
          <ac:chgData name="Adrian Gonzalez" userId="f4ff3dd4-2bf0-4b3a-b610-a45b5f129c47" providerId="ADAL" clId="{15F01266-0859-4D46-8D7E-6085CF310C5E}" dt="2024-01-14T21:38:42.917" v="841" actId="26606"/>
          <ac:spMkLst>
            <pc:docMk/>
            <pc:sldMk cId="4272756242" sldId="259"/>
            <ac:spMk id="25" creationId="{AFF8D2E5-2C4E-47B1-930B-6C82B7C31331}"/>
          </ac:spMkLst>
        </pc:spChg>
        <pc:spChg chg="add">
          <ac:chgData name="Adrian Gonzalez" userId="f4ff3dd4-2bf0-4b3a-b610-a45b5f129c47" providerId="ADAL" clId="{15F01266-0859-4D46-8D7E-6085CF310C5E}" dt="2024-01-14T21:38:42.917" v="841" actId="26606"/>
          <ac:spMkLst>
            <pc:docMk/>
            <pc:sldMk cId="4272756242" sldId="259"/>
            <ac:spMk id="26" creationId="{801E4ADA-0EA9-4930-846E-3C11E8BED6DD}"/>
          </ac:spMkLst>
        </pc:spChg>
        <pc:spChg chg="add">
          <ac:chgData name="Adrian Gonzalez" userId="f4ff3dd4-2bf0-4b3a-b610-a45b5f129c47" providerId="ADAL" clId="{15F01266-0859-4D46-8D7E-6085CF310C5E}" dt="2024-01-14T21:38:42.917" v="841" actId="26606"/>
          <ac:spMkLst>
            <pc:docMk/>
            <pc:sldMk cId="4272756242" sldId="259"/>
            <ac:spMk id="27" creationId="{FB92FFCE-0C90-454E-AA25-D4EE9A6C39C5}"/>
          </ac:spMkLst>
        </pc:spChg>
        <pc:graphicFrameChg chg="mod modGraphic">
          <ac:chgData name="Adrian Gonzalez" userId="f4ff3dd4-2bf0-4b3a-b610-a45b5f129c47" providerId="ADAL" clId="{15F01266-0859-4D46-8D7E-6085CF310C5E}" dt="2024-01-14T22:15:00.273" v="1384" actId="120"/>
          <ac:graphicFrameMkLst>
            <pc:docMk/>
            <pc:sldMk cId="4272756242" sldId="259"/>
            <ac:graphicFrameMk id="10" creationId="{535FAE04-821C-06B8-A1B1-3A761482993F}"/>
          </ac:graphicFrameMkLst>
        </pc:graphicFrameChg>
        <pc:picChg chg="add mod">
          <ac:chgData name="Adrian Gonzalez" userId="f4ff3dd4-2bf0-4b3a-b610-a45b5f129c47" providerId="ADAL" clId="{15F01266-0859-4D46-8D7E-6085CF310C5E}" dt="2024-01-14T21:38:54.669" v="842"/>
          <ac:picMkLst>
            <pc:docMk/>
            <pc:sldMk cId="4272756242" sldId="259"/>
            <ac:picMk id="3" creationId="{BD65733E-24E1-C3CB-B1B1-C1CD4623C01D}"/>
          </ac:picMkLst>
        </pc:picChg>
        <pc:picChg chg="add mod">
          <ac:chgData name="Adrian Gonzalez" userId="f4ff3dd4-2bf0-4b3a-b610-a45b5f129c47" providerId="ADAL" clId="{15F01266-0859-4D46-8D7E-6085CF310C5E}" dt="2024-01-14T21:38:54.669" v="842"/>
          <ac:picMkLst>
            <pc:docMk/>
            <pc:sldMk cId="4272756242" sldId="259"/>
            <ac:picMk id="4" creationId="{F166D84E-C3B4-34F2-07D3-EAEE8025EBB0}"/>
          </ac:picMkLst>
        </pc:picChg>
        <pc:picChg chg="add mod">
          <ac:chgData name="Adrian Gonzalez" userId="f4ff3dd4-2bf0-4b3a-b610-a45b5f129c47" providerId="ADAL" clId="{15F01266-0859-4D46-8D7E-6085CF310C5E}" dt="2024-01-14T21:38:54.669" v="842"/>
          <ac:picMkLst>
            <pc:docMk/>
            <pc:sldMk cId="4272756242" sldId="259"/>
            <ac:picMk id="5" creationId="{40195EA5-3729-1030-B676-FFE6400C3A61}"/>
          </ac:picMkLst>
        </pc:picChg>
      </pc:sldChg>
      <pc:sldChg chg="addSp delSp modSp mod modNotesTx">
        <pc:chgData name="Adrian Gonzalez" userId="f4ff3dd4-2bf0-4b3a-b610-a45b5f129c47" providerId="ADAL" clId="{15F01266-0859-4D46-8D7E-6085CF310C5E}" dt="2024-01-15T14:05:58.434" v="1396" actId="20577"/>
        <pc:sldMkLst>
          <pc:docMk/>
          <pc:sldMk cId="2839706376" sldId="260"/>
        </pc:sldMkLst>
        <pc:spChg chg="mod">
          <ac:chgData name="Adrian Gonzalez" userId="f4ff3dd4-2bf0-4b3a-b610-a45b5f129c47" providerId="ADAL" clId="{15F01266-0859-4D46-8D7E-6085CF310C5E}" dt="2024-01-07T18:55:48.382" v="0" actId="20577"/>
          <ac:spMkLst>
            <pc:docMk/>
            <pc:sldMk cId="2839706376" sldId="260"/>
            <ac:spMk id="2" creationId="{5F1FC3DA-758E-D4A2-BCF5-3E0B5678A6BB}"/>
          </ac:spMkLst>
        </pc:spChg>
        <pc:spChg chg="add del mod">
          <ac:chgData name="Adrian Gonzalez" userId="f4ff3dd4-2bf0-4b3a-b610-a45b5f129c47" providerId="ADAL" clId="{15F01266-0859-4D46-8D7E-6085CF310C5E}" dt="2024-01-07T18:56:27.035" v="5" actId="478"/>
          <ac:spMkLst>
            <pc:docMk/>
            <pc:sldMk cId="2839706376" sldId="260"/>
            <ac:spMk id="3" creationId="{8FF1913A-C038-1F09-32EF-F6CF6BDD84F8}"/>
          </ac:spMkLst>
        </pc:spChg>
        <pc:spChg chg="mod">
          <ac:chgData name="Adrian Gonzalez" userId="f4ff3dd4-2bf0-4b3a-b610-a45b5f129c47" providerId="ADAL" clId="{15F01266-0859-4D46-8D7E-6085CF310C5E}" dt="2024-01-15T14:05:58.434" v="1396" actId="20577"/>
          <ac:spMkLst>
            <pc:docMk/>
            <pc:sldMk cId="2839706376" sldId="260"/>
            <ac:spMk id="4" creationId="{27E3E58E-F0AB-3D5F-D0CE-620749D6BF22}"/>
          </ac:spMkLst>
        </pc:spChg>
        <pc:picChg chg="add mod">
          <ac:chgData name="Adrian Gonzalez" userId="f4ff3dd4-2bf0-4b3a-b610-a45b5f129c47" providerId="ADAL" clId="{15F01266-0859-4D46-8D7E-6085CF310C5E}" dt="2024-01-14T21:23:43.081" v="728"/>
          <ac:picMkLst>
            <pc:docMk/>
            <pc:sldMk cId="2839706376" sldId="260"/>
            <ac:picMk id="3" creationId="{0462C460-494D-A47E-EB44-45CBAC32CA19}"/>
          </ac:picMkLst>
        </pc:picChg>
        <pc:picChg chg="add mod">
          <ac:chgData name="Adrian Gonzalez" userId="f4ff3dd4-2bf0-4b3a-b610-a45b5f129c47" providerId="ADAL" clId="{15F01266-0859-4D46-8D7E-6085CF310C5E}" dt="2024-01-14T21:23:43.081" v="728"/>
          <ac:picMkLst>
            <pc:docMk/>
            <pc:sldMk cId="2839706376" sldId="260"/>
            <ac:picMk id="6" creationId="{A08FA252-5D87-B44E-B1CE-525F02E60A2F}"/>
          </ac:picMkLst>
        </pc:picChg>
        <pc:picChg chg="add mod">
          <ac:chgData name="Adrian Gonzalez" userId="f4ff3dd4-2bf0-4b3a-b610-a45b5f129c47" providerId="ADAL" clId="{15F01266-0859-4D46-8D7E-6085CF310C5E}" dt="2024-01-14T21:23:43.081" v="728"/>
          <ac:picMkLst>
            <pc:docMk/>
            <pc:sldMk cId="2839706376" sldId="260"/>
            <ac:picMk id="7" creationId="{47D9C2FF-7138-B81E-6725-6F0387865D8D}"/>
          </ac:picMkLst>
        </pc:picChg>
      </pc:sldChg>
      <pc:sldChg chg="addSp delSp modSp mod modNotesTx">
        <pc:chgData name="Adrian Gonzalez" userId="f4ff3dd4-2bf0-4b3a-b610-a45b5f129c47" providerId="ADAL" clId="{15F01266-0859-4D46-8D7E-6085CF310C5E}" dt="2024-01-14T21:23:46.806" v="729"/>
        <pc:sldMkLst>
          <pc:docMk/>
          <pc:sldMk cId="3336732582" sldId="261"/>
        </pc:sldMkLst>
        <pc:spChg chg="mod">
          <ac:chgData name="Adrian Gonzalez" userId="f4ff3dd4-2bf0-4b3a-b610-a45b5f129c47" providerId="ADAL" clId="{15F01266-0859-4D46-8D7E-6085CF310C5E}" dt="2024-01-07T18:56:10.737" v="2" actId="6549"/>
          <ac:spMkLst>
            <pc:docMk/>
            <pc:sldMk cId="3336732582" sldId="261"/>
            <ac:spMk id="2" creationId="{CC1E8EA6-17DE-51A4-3D39-104A5DF811D7}"/>
          </ac:spMkLst>
        </pc:spChg>
        <pc:spChg chg="add del mod">
          <ac:chgData name="Adrian Gonzalez" userId="f4ff3dd4-2bf0-4b3a-b610-a45b5f129c47" providerId="ADAL" clId="{15F01266-0859-4D46-8D7E-6085CF310C5E}" dt="2024-01-07T18:56:20.687" v="4" actId="478"/>
          <ac:spMkLst>
            <pc:docMk/>
            <pc:sldMk cId="3336732582" sldId="261"/>
            <ac:spMk id="3" creationId="{64A7EA1C-717C-8D1B-44D7-98B4D724D420}"/>
          </ac:spMkLst>
        </pc:spChg>
        <pc:picChg chg="add mod">
          <ac:chgData name="Adrian Gonzalez" userId="f4ff3dd4-2bf0-4b3a-b610-a45b5f129c47" providerId="ADAL" clId="{15F01266-0859-4D46-8D7E-6085CF310C5E}" dt="2024-01-14T21:23:46.806" v="729"/>
          <ac:picMkLst>
            <pc:docMk/>
            <pc:sldMk cId="3336732582" sldId="261"/>
            <ac:picMk id="3" creationId="{8798C16F-AA56-B56D-B8B0-4A21652EFBF7}"/>
          </ac:picMkLst>
        </pc:picChg>
        <pc:picChg chg="add mod">
          <ac:chgData name="Adrian Gonzalez" userId="f4ff3dd4-2bf0-4b3a-b610-a45b5f129c47" providerId="ADAL" clId="{15F01266-0859-4D46-8D7E-6085CF310C5E}" dt="2024-01-14T21:23:46.806" v="729"/>
          <ac:picMkLst>
            <pc:docMk/>
            <pc:sldMk cId="3336732582" sldId="261"/>
            <ac:picMk id="6" creationId="{5E4F76DF-258B-80A5-BBE6-4D339EE78C03}"/>
          </ac:picMkLst>
        </pc:picChg>
        <pc:picChg chg="add mod">
          <ac:chgData name="Adrian Gonzalez" userId="f4ff3dd4-2bf0-4b3a-b610-a45b5f129c47" providerId="ADAL" clId="{15F01266-0859-4D46-8D7E-6085CF310C5E}" dt="2024-01-14T21:23:46.806" v="729"/>
          <ac:picMkLst>
            <pc:docMk/>
            <pc:sldMk cId="3336732582" sldId="261"/>
            <ac:picMk id="7" creationId="{572D5309-0C68-A538-7EEE-9A77AEFD64BE}"/>
          </ac:picMkLst>
        </pc:picChg>
      </pc:sldChg>
      <pc:sldChg chg="addSp delSp modSp mod modNotesTx">
        <pc:chgData name="Adrian Gonzalez" userId="f4ff3dd4-2bf0-4b3a-b610-a45b5f129c47" providerId="ADAL" clId="{15F01266-0859-4D46-8D7E-6085CF310C5E}" dt="2024-01-14T21:23:51.944" v="730"/>
        <pc:sldMkLst>
          <pc:docMk/>
          <pc:sldMk cId="3192673622" sldId="263"/>
        </pc:sldMkLst>
        <pc:spChg chg="mod">
          <ac:chgData name="Adrian Gonzalez" userId="f4ff3dd4-2bf0-4b3a-b610-a45b5f129c47" providerId="ADAL" clId="{15F01266-0859-4D46-8D7E-6085CF310C5E}" dt="2024-01-07T18:57:18.219" v="28" actId="27636"/>
          <ac:spMkLst>
            <pc:docMk/>
            <pc:sldMk cId="3192673622" sldId="263"/>
            <ac:spMk id="2" creationId="{31F668C5-A564-FDA0-A02F-3EE6BFF2E216}"/>
          </ac:spMkLst>
        </pc:spChg>
        <pc:spChg chg="del">
          <ac:chgData name="Adrian Gonzalez" userId="f4ff3dd4-2bf0-4b3a-b610-a45b5f129c47" providerId="ADAL" clId="{15F01266-0859-4D46-8D7E-6085CF310C5E}" dt="2024-01-07T18:57:18.175" v="27" actId="26606"/>
          <ac:spMkLst>
            <pc:docMk/>
            <pc:sldMk cId="3192673622" sldId="263"/>
            <ac:spMk id="37" creationId="{2D6FBB9D-1CAA-4D05-AB33-BABDFE17B843}"/>
          </ac:spMkLst>
        </pc:spChg>
        <pc:spChg chg="del">
          <ac:chgData name="Adrian Gonzalez" userId="f4ff3dd4-2bf0-4b3a-b610-a45b5f129c47" providerId="ADAL" clId="{15F01266-0859-4D46-8D7E-6085CF310C5E}" dt="2024-01-07T18:57:18.175" v="27" actId="26606"/>
          <ac:spMkLst>
            <pc:docMk/>
            <pc:sldMk cId="3192673622" sldId="263"/>
            <ac:spMk id="38" creationId="{04727B71-B4B6-4823-80A1-68C40B475118}"/>
          </ac:spMkLst>
        </pc:spChg>
        <pc:spChg chg="del">
          <ac:chgData name="Adrian Gonzalez" userId="f4ff3dd4-2bf0-4b3a-b610-a45b5f129c47" providerId="ADAL" clId="{15F01266-0859-4D46-8D7E-6085CF310C5E}" dt="2024-01-07T18:57:18.175" v="27" actId="26606"/>
          <ac:spMkLst>
            <pc:docMk/>
            <pc:sldMk cId="3192673622" sldId="263"/>
            <ac:spMk id="39" creationId="{79A6DB05-9FB5-4B07-8675-74C23D4FD89D}"/>
          </ac:spMkLst>
        </pc:spChg>
        <pc:spChg chg="del">
          <ac:chgData name="Adrian Gonzalez" userId="f4ff3dd4-2bf0-4b3a-b610-a45b5f129c47" providerId="ADAL" clId="{15F01266-0859-4D46-8D7E-6085CF310C5E}" dt="2024-01-07T18:57:18.175" v="27" actId="26606"/>
          <ac:spMkLst>
            <pc:docMk/>
            <pc:sldMk cId="3192673622" sldId="263"/>
            <ac:spMk id="40" creationId="{8108D317-7CBD-4897-BD1F-959436D2A3BE}"/>
          </ac:spMkLst>
        </pc:spChg>
        <pc:spChg chg="del">
          <ac:chgData name="Adrian Gonzalez" userId="f4ff3dd4-2bf0-4b3a-b610-a45b5f129c47" providerId="ADAL" clId="{15F01266-0859-4D46-8D7E-6085CF310C5E}" dt="2024-01-07T18:57:18.175" v="27" actId="26606"/>
          <ac:spMkLst>
            <pc:docMk/>
            <pc:sldMk cId="3192673622" sldId="263"/>
            <ac:spMk id="41" creationId="{D6297641-8B9F-4767-9606-8A11313227BF}"/>
          </ac:spMkLst>
        </pc:spChg>
        <pc:spChg chg="del">
          <ac:chgData name="Adrian Gonzalez" userId="f4ff3dd4-2bf0-4b3a-b610-a45b5f129c47" providerId="ADAL" clId="{15F01266-0859-4D46-8D7E-6085CF310C5E}" dt="2024-01-07T18:57:18.175" v="27" actId="26606"/>
          <ac:spMkLst>
            <pc:docMk/>
            <pc:sldMk cId="3192673622" sldId="263"/>
            <ac:spMk id="42" creationId="{D8F3CA65-EA00-46B4-9616-39E6853F7BED}"/>
          </ac:spMkLst>
        </pc:spChg>
        <pc:spChg chg="add">
          <ac:chgData name="Adrian Gonzalez" userId="f4ff3dd4-2bf0-4b3a-b610-a45b5f129c47" providerId="ADAL" clId="{15F01266-0859-4D46-8D7E-6085CF310C5E}" dt="2024-01-07T18:57:18.175" v="27" actId="26606"/>
          <ac:spMkLst>
            <pc:docMk/>
            <pc:sldMk cId="3192673622" sldId="263"/>
            <ac:spMk id="47" creationId="{2D6FBB9D-1CAA-4D05-AB33-BABDFE17B843}"/>
          </ac:spMkLst>
        </pc:spChg>
        <pc:spChg chg="add">
          <ac:chgData name="Adrian Gonzalez" userId="f4ff3dd4-2bf0-4b3a-b610-a45b5f129c47" providerId="ADAL" clId="{15F01266-0859-4D46-8D7E-6085CF310C5E}" dt="2024-01-07T18:57:18.175" v="27" actId="26606"/>
          <ac:spMkLst>
            <pc:docMk/>
            <pc:sldMk cId="3192673622" sldId="263"/>
            <ac:spMk id="49" creationId="{04727B71-B4B6-4823-80A1-68C40B475118}"/>
          </ac:spMkLst>
        </pc:spChg>
        <pc:spChg chg="add">
          <ac:chgData name="Adrian Gonzalez" userId="f4ff3dd4-2bf0-4b3a-b610-a45b5f129c47" providerId="ADAL" clId="{15F01266-0859-4D46-8D7E-6085CF310C5E}" dt="2024-01-07T18:57:18.175" v="27" actId="26606"/>
          <ac:spMkLst>
            <pc:docMk/>
            <pc:sldMk cId="3192673622" sldId="263"/>
            <ac:spMk id="51" creationId="{79A6DB05-9FB5-4B07-8675-74C23D4FD89D}"/>
          </ac:spMkLst>
        </pc:spChg>
        <pc:spChg chg="add">
          <ac:chgData name="Adrian Gonzalez" userId="f4ff3dd4-2bf0-4b3a-b610-a45b5f129c47" providerId="ADAL" clId="{15F01266-0859-4D46-8D7E-6085CF310C5E}" dt="2024-01-07T18:57:18.175" v="27" actId="26606"/>
          <ac:spMkLst>
            <pc:docMk/>
            <pc:sldMk cId="3192673622" sldId="263"/>
            <ac:spMk id="53" creationId="{8108D317-7CBD-4897-BD1F-959436D2A3BE}"/>
          </ac:spMkLst>
        </pc:spChg>
        <pc:spChg chg="add">
          <ac:chgData name="Adrian Gonzalez" userId="f4ff3dd4-2bf0-4b3a-b610-a45b5f129c47" providerId="ADAL" clId="{15F01266-0859-4D46-8D7E-6085CF310C5E}" dt="2024-01-07T18:57:18.175" v="27" actId="26606"/>
          <ac:spMkLst>
            <pc:docMk/>
            <pc:sldMk cId="3192673622" sldId="263"/>
            <ac:spMk id="55" creationId="{D6297641-8B9F-4767-9606-8A11313227BF}"/>
          </ac:spMkLst>
        </pc:spChg>
        <pc:spChg chg="add">
          <ac:chgData name="Adrian Gonzalez" userId="f4ff3dd4-2bf0-4b3a-b610-a45b5f129c47" providerId="ADAL" clId="{15F01266-0859-4D46-8D7E-6085CF310C5E}" dt="2024-01-07T18:57:18.175" v="27" actId="26606"/>
          <ac:spMkLst>
            <pc:docMk/>
            <pc:sldMk cId="3192673622" sldId="263"/>
            <ac:spMk id="57" creationId="{D8F3CA65-EA00-46B4-9616-39E6853F7BED}"/>
          </ac:spMkLst>
        </pc:spChg>
        <pc:picChg chg="add mod">
          <ac:chgData name="Adrian Gonzalez" userId="f4ff3dd4-2bf0-4b3a-b610-a45b5f129c47" providerId="ADAL" clId="{15F01266-0859-4D46-8D7E-6085CF310C5E}" dt="2024-01-14T21:23:51.944" v="730"/>
          <ac:picMkLst>
            <pc:docMk/>
            <pc:sldMk cId="3192673622" sldId="263"/>
            <ac:picMk id="3" creationId="{4FB1192B-AD79-621B-4150-C817F38F2B71}"/>
          </ac:picMkLst>
        </pc:picChg>
        <pc:picChg chg="add mod">
          <ac:chgData name="Adrian Gonzalez" userId="f4ff3dd4-2bf0-4b3a-b610-a45b5f129c47" providerId="ADAL" clId="{15F01266-0859-4D46-8D7E-6085CF310C5E}" dt="2024-01-14T21:23:51.944" v="730"/>
          <ac:picMkLst>
            <pc:docMk/>
            <pc:sldMk cId="3192673622" sldId="263"/>
            <ac:picMk id="6" creationId="{7AE777AD-BFEE-8063-93B8-A20A65251814}"/>
          </ac:picMkLst>
        </pc:picChg>
        <pc:picChg chg="add mod">
          <ac:chgData name="Adrian Gonzalez" userId="f4ff3dd4-2bf0-4b3a-b610-a45b5f129c47" providerId="ADAL" clId="{15F01266-0859-4D46-8D7E-6085CF310C5E}" dt="2024-01-14T21:23:51.944" v="730"/>
          <ac:picMkLst>
            <pc:docMk/>
            <pc:sldMk cId="3192673622" sldId="263"/>
            <ac:picMk id="7" creationId="{65BF3F83-4FC3-1C0D-8C72-1547DA0EB12B}"/>
          </ac:picMkLst>
        </pc:picChg>
      </pc:sldChg>
      <pc:sldChg chg="addSp delSp modSp mod modNotesTx">
        <pc:chgData name="Adrian Gonzalez" userId="f4ff3dd4-2bf0-4b3a-b610-a45b5f129c47" providerId="ADAL" clId="{15F01266-0859-4D46-8D7E-6085CF310C5E}" dt="2024-01-15T21:13:39.442" v="1402" actId="20577"/>
        <pc:sldMkLst>
          <pc:docMk/>
          <pc:sldMk cId="449572078" sldId="264"/>
        </pc:sldMkLst>
        <pc:spChg chg="mod">
          <ac:chgData name="Adrian Gonzalez" userId="f4ff3dd4-2bf0-4b3a-b610-a45b5f129c47" providerId="ADAL" clId="{15F01266-0859-4D46-8D7E-6085CF310C5E}" dt="2024-01-15T21:13:39.442" v="1402" actId="20577"/>
          <ac:spMkLst>
            <pc:docMk/>
            <pc:sldMk cId="449572078" sldId="264"/>
            <ac:spMk id="2" creationId="{5A77C25C-1187-AEAE-09CD-1C23F6D811B8}"/>
          </ac:spMkLst>
        </pc:spChg>
        <pc:spChg chg="del">
          <ac:chgData name="Adrian Gonzalez" userId="f4ff3dd4-2bf0-4b3a-b610-a45b5f129c47" providerId="ADAL" clId="{15F01266-0859-4D46-8D7E-6085CF310C5E}" dt="2024-01-07T18:57:34.385" v="30" actId="26606"/>
          <ac:spMkLst>
            <pc:docMk/>
            <pc:sldMk cId="449572078" sldId="264"/>
            <ac:spMk id="10" creationId="{2D6FBB9D-1CAA-4D05-AB33-BABDFE17B843}"/>
          </ac:spMkLst>
        </pc:spChg>
        <pc:spChg chg="del">
          <ac:chgData name="Adrian Gonzalez" userId="f4ff3dd4-2bf0-4b3a-b610-a45b5f129c47" providerId="ADAL" clId="{15F01266-0859-4D46-8D7E-6085CF310C5E}" dt="2024-01-07T18:57:34.385" v="30" actId="26606"/>
          <ac:spMkLst>
            <pc:docMk/>
            <pc:sldMk cId="449572078" sldId="264"/>
            <ac:spMk id="12" creationId="{04727B71-B4B6-4823-80A1-68C40B475118}"/>
          </ac:spMkLst>
        </pc:spChg>
        <pc:spChg chg="del">
          <ac:chgData name="Adrian Gonzalez" userId="f4ff3dd4-2bf0-4b3a-b610-a45b5f129c47" providerId="ADAL" clId="{15F01266-0859-4D46-8D7E-6085CF310C5E}" dt="2024-01-07T18:57:34.385" v="30" actId="26606"/>
          <ac:spMkLst>
            <pc:docMk/>
            <pc:sldMk cId="449572078" sldId="264"/>
            <ac:spMk id="14" creationId="{79A6DB05-9FB5-4B07-8675-74C23D4FD89D}"/>
          </ac:spMkLst>
        </pc:spChg>
        <pc:spChg chg="del">
          <ac:chgData name="Adrian Gonzalez" userId="f4ff3dd4-2bf0-4b3a-b610-a45b5f129c47" providerId="ADAL" clId="{15F01266-0859-4D46-8D7E-6085CF310C5E}" dt="2024-01-07T18:57:34.385" v="30" actId="26606"/>
          <ac:spMkLst>
            <pc:docMk/>
            <pc:sldMk cId="449572078" sldId="264"/>
            <ac:spMk id="16" creationId="{8108D317-7CBD-4897-BD1F-959436D2A3BE}"/>
          </ac:spMkLst>
        </pc:spChg>
        <pc:spChg chg="del">
          <ac:chgData name="Adrian Gonzalez" userId="f4ff3dd4-2bf0-4b3a-b610-a45b5f129c47" providerId="ADAL" clId="{15F01266-0859-4D46-8D7E-6085CF310C5E}" dt="2024-01-07T18:57:34.385" v="30" actId="26606"/>
          <ac:spMkLst>
            <pc:docMk/>
            <pc:sldMk cId="449572078" sldId="264"/>
            <ac:spMk id="18" creationId="{D6297641-8B9F-4767-9606-8A11313227BF}"/>
          </ac:spMkLst>
        </pc:spChg>
        <pc:spChg chg="del">
          <ac:chgData name="Adrian Gonzalez" userId="f4ff3dd4-2bf0-4b3a-b610-a45b5f129c47" providerId="ADAL" clId="{15F01266-0859-4D46-8D7E-6085CF310C5E}" dt="2024-01-07T18:57:34.385" v="30" actId="26606"/>
          <ac:spMkLst>
            <pc:docMk/>
            <pc:sldMk cId="449572078" sldId="264"/>
            <ac:spMk id="20" creationId="{D8F3CA65-EA00-46B4-9616-39E6853F7BED}"/>
          </ac:spMkLst>
        </pc:spChg>
        <pc:spChg chg="add">
          <ac:chgData name="Adrian Gonzalez" userId="f4ff3dd4-2bf0-4b3a-b610-a45b5f129c47" providerId="ADAL" clId="{15F01266-0859-4D46-8D7E-6085CF310C5E}" dt="2024-01-07T18:57:34.385" v="30" actId="26606"/>
          <ac:spMkLst>
            <pc:docMk/>
            <pc:sldMk cId="449572078" sldId="264"/>
            <ac:spMk id="25" creationId="{2D6FBB9D-1CAA-4D05-AB33-BABDFE17B843}"/>
          </ac:spMkLst>
        </pc:spChg>
        <pc:spChg chg="add">
          <ac:chgData name="Adrian Gonzalez" userId="f4ff3dd4-2bf0-4b3a-b610-a45b5f129c47" providerId="ADAL" clId="{15F01266-0859-4D46-8D7E-6085CF310C5E}" dt="2024-01-07T18:57:34.385" v="30" actId="26606"/>
          <ac:spMkLst>
            <pc:docMk/>
            <pc:sldMk cId="449572078" sldId="264"/>
            <ac:spMk id="27" creationId="{04727B71-B4B6-4823-80A1-68C40B475118}"/>
          </ac:spMkLst>
        </pc:spChg>
        <pc:spChg chg="add">
          <ac:chgData name="Adrian Gonzalez" userId="f4ff3dd4-2bf0-4b3a-b610-a45b5f129c47" providerId="ADAL" clId="{15F01266-0859-4D46-8D7E-6085CF310C5E}" dt="2024-01-07T18:57:34.385" v="30" actId="26606"/>
          <ac:spMkLst>
            <pc:docMk/>
            <pc:sldMk cId="449572078" sldId="264"/>
            <ac:spMk id="29" creationId="{79A6DB05-9FB5-4B07-8675-74C23D4FD89D}"/>
          </ac:spMkLst>
        </pc:spChg>
        <pc:spChg chg="add">
          <ac:chgData name="Adrian Gonzalez" userId="f4ff3dd4-2bf0-4b3a-b610-a45b5f129c47" providerId="ADAL" clId="{15F01266-0859-4D46-8D7E-6085CF310C5E}" dt="2024-01-07T18:57:34.385" v="30" actId="26606"/>
          <ac:spMkLst>
            <pc:docMk/>
            <pc:sldMk cId="449572078" sldId="264"/>
            <ac:spMk id="31" creationId="{8108D317-7CBD-4897-BD1F-959436D2A3BE}"/>
          </ac:spMkLst>
        </pc:spChg>
        <pc:spChg chg="add">
          <ac:chgData name="Adrian Gonzalez" userId="f4ff3dd4-2bf0-4b3a-b610-a45b5f129c47" providerId="ADAL" clId="{15F01266-0859-4D46-8D7E-6085CF310C5E}" dt="2024-01-07T18:57:34.385" v="30" actId="26606"/>
          <ac:spMkLst>
            <pc:docMk/>
            <pc:sldMk cId="449572078" sldId="264"/>
            <ac:spMk id="33" creationId="{D6297641-8B9F-4767-9606-8A11313227BF}"/>
          </ac:spMkLst>
        </pc:spChg>
        <pc:spChg chg="add">
          <ac:chgData name="Adrian Gonzalez" userId="f4ff3dd4-2bf0-4b3a-b610-a45b5f129c47" providerId="ADAL" clId="{15F01266-0859-4D46-8D7E-6085CF310C5E}" dt="2024-01-07T18:57:34.385" v="30" actId="26606"/>
          <ac:spMkLst>
            <pc:docMk/>
            <pc:sldMk cId="449572078" sldId="264"/>
            <ac:spMk id="35" creationId="{D8F3CA65-EA00-46B4-9616-39E6853F7BED}"/>
          </ac:spMkLst>
        </pc:spChg>
        <pc:picChg chg="add mod">
          <ac:chgData name="Adrian Gonzalez" userId="f4ff3dd4-2bf0-4b3a-b610-a45b5f129c47" providerId="ADAL" clId="{15F01266-0859-4D46-8D7E-6085CF310C5E}" dt="2024-01-14T21:23:55.340" v="731"/>
          <ac:picMkLst>
            <pc:docMk/>
            <pc:sldMk cId="449572078" sldId="264"/>
            <ac:picMk id="3" creationId="{834F87CB-8E6D-2C76-E978-E07CD16CD37D}"/>
          </ac:picMkLst>
        </pc:picChg>
        <pc:picChg chg="add mod">
          <ac:chgData name="Adrian Gonzalez" userId="f4ff3dd4-2bf0-4b3a-b610-a45b5f129c47" providerId="ADAL" clId="{15F01266-0859-4D46-8D7E-6085CF310C5E}" dt="2024-01-14T21:23:55.340" v="731"/>
          <ac:picMkLst>
            <pc:docMk/>
            <pc:sldMk cId="449572078" sldId="264"/>
            <ac:picMk id="6" creationId="{A33C7B17-D9BF-A436-BD63-EA7F849EB840}"/>
          </ac:picMkLst>
        </pc:picChg>
        <pc:picChg chg="add mod">
          <ac:chgData name="Adrian Gonzalez" userId="f4ff3dd4-2bf0-4b3a-b610-a45b5f129c47" providerId="ADAL" clId="{15F01266-0859-4D46-8D7E-6085CF310C5E}" dt="2024-01-14T21:23:55.340" v="731"/>
          <ac:picMkLst>
            <pc:docMk/>
            <pc:sldMk cId="449572078" sldId="264"/>
            <ac:picMk id="7" creationId="{C9B626D6-4C39-CF2D-38FF-DE16069DBF90}"/>
          </ac:picMkLst>
        </pc:picChg>
      </pc:sldChg>
      <pc:sldChg chg="addSp delSp modSp mod modNotesTx">
        <pc:chgData name="Adrian Gonzalez" userId="f4ff3dd4-2bf0-4b3a-b610-a45b5f129c47" providerId="ADAL" clId="{15F01266-0859-4D46-8D7E-6085CF310C5E}" dt="2024-01-14T22:13:42.451" v="1382" actId="27636"/>
        <pc:sldMkLst>
          <pc:docMk/>
          <pc:sldMk cId="3026847265" sldId="265"/>
        </pc:sldMkLst>
        <pc:spChg chg="mod">
          <ac:chgData name="Adrian Gonzalez" userId="f4ff3dd4-2bf0-4b3a-b610-a45b5f129c47" providerId="ADAL" clId="{15F01266-0859-4D46-8D7E-6085CF310C5E}" dt="2024-01-07T18:57:51.889" v="33" actId="26606"/>
          <ac:spMkLst>
            <pc:docMk/>
            <pc:sldMk cId="3026847265" sldId="265"/>
            <ac:spMk id="2" creationId="{99EF5391-6883-54A1-9B41-F5F3BFA00424}"/>
          </ac:spMkLst>
        </pc:spChg>
        <pc:spChg chg="mod">
          <ac:chgData name="Adrian Gonzalez" userId="f4ff3dd4-2bf0-4b3a-b610-a45b5f129c47" providerId="ADAL" clId="{15F01266-0859-4D46-8D7E-6085CF310C5E}" dt="2024-01-14T22:13:42.451" v="1382" actId="27636"/>
          <ac:spMkLst>
            <pc:docMk/>
            <pc:sldMk cId="3026847265" sldId="265"/>
            <ac:spMk id="4" creationId="{D2004864-9635-9DD3-F745-BC17A5206C8C}"/>
          </ac:spMkLst>
        </pc:spChg>
        <pc:spChg chg="add del">
          <ac:chgData name="Adrian Gonzalez" userId="f4ff3dd4-2bf0-4b3a-b610-a45b5f129c47" providerId="ADAL" clId="{15F01266-0859-4D46-8D7E-6085CF310C5E}" dt="2024-01-07T18:57:51.900" v="34" actId="26606"/>
          <ac:spMkLst>
            <pc:docMk/>
            <pc:sldMk cId="3026847265" sldId="265"/>
            <ac:spMk id="46" creationId="{2D6FBB9D-1CAA-4D05-AB33-BABDFE17B843}"/>
          </ac:spMkLst>
        </pc:spChg>
        <pc:spChg chg="add del">
          <ac:chgData name="Adrian Gonzalez" userId="f4ff3dd4-2bf0-4b3a-b610-a45b5f129c47" providerId="ADAL" clId="{15F01266-0859-4D46-8D7E-6085CF310C5E}" dt="2024-01-07T18:57:51.900" v="34" actId="26606"/>
          <ac:spMkLst>
            <pc:docMk/>
            <pc:sldMk cId="3026847265" sldId="265"/>
            <ac:spMk id="48" creationId="{04727B71-B4B6-4823-80A1-68C40B475118}"/>
          </ac:spMkLst>
        </pc:spChg>
        <pc:spChg chg="add del">
          <ac:chgData name="Adrian Gonzalez" userId="f4ff3dd4-2bf0-4b3a-b610-a45b5f129c47" providerId="ADAL" clId="{15F01266-0859-4D46-8D7E-6085CF310C5E}" dt="2024-01-07T18:57:51.900" v="34" actId="26606"/>
          <ac:spMkLst>
            <pc:docMk/>
            <pc:sldMk cId="3026847265" sldId="265"/>
            <ac:spMk id="50" creationId="{79A6DB05-9FB5-4B07-8675-74C23D4FD89D}"/>
          </ac:spMkLst>
        </pc:spChg>
        <pc:spChg chg="add del">
          <ac:chgData name="Adrian Gonzalez" userId="f4ff3dd4-2bf0-4b3a-b610-a45b5f129c47" providerId="ADAL" clId="{15F01266-0859-4D46-8D7E-6085CF310C5E}" dt="2024-01-07T18:57:51.900" v="34" actId="26606"/>
          <ac:spMkLst>
            <pc:docMk/>
            <pc:sldMk cId="3026847265" sldId="265"/>
            <ac:spMk id="52" creationId="{8FC9BE17-9A7B-462D-AE50-3D8777387304}"/>
          </ac:spMkLst>
        </pc:spChg>
        <pc:spChg chg="add del">
          <ac:chgData name="Adrian Gonzalez" userId="f4ff3dd4-2bf0-4b3a-b610-a45b5f129c47" providerId="ADAL" clId="{15F01266-0859-4D46-8D7E-6085CF310C5E}" dt="2024-01-07T18:57:51.900" v="34" actId="26606"/>
          <ac:spMkLst>
            <pc:docMk/>
            <pc:sldMk cId="3026847265" sldId="265"/>
            <ac:spMk id="54" creationId="{3EBE8569-6AEC-4B8C-8D53-2DE337CDBA65}"/>
          </ac:spMkLst>
        </pc:spChg>
        <pc:spChg chg="add del">
          <ac:chgData name="Adrian Gonzalez" userId="f4ff3dd4-2bf0-4b3a-b610-a45b5f129c47" providerId="ADAL" clId="{15F01266-0859-4D46-8D7E-6085CF310C5E}" dt="2024-01-07T18:57:51.900" v="34" actId="26606"/>
          <ac:spMkLst>
            <pc:docMk/>
            <pc:sldMk cId="3026847265" sldId="265"/>
            <ac:spMk id="56" creationId="{55D4142C-5077-457F-A6AD-3FECFDB39685}"/>
          </ac:spMkLst>
        </pc:spChg>
        <pc:spChg chg="add del">
          <ac:chgData name="Adrian Gonzalez" userId="f4ff3dd4-2bf0-4b3a-b610-a45b5f129c47" providerId="ADAL" clId="{15F01266-0859-4D46-8D7E-6085CF310C5E}" dt="2024-01-07T18:57:51.900" v="34" actId="26606"/>
          <ac:spMkLst>
            <pc:docMk/>
            <pc:sldMk cId="3026847265" sldId="265"/>
            <ac:spMk id="58" creationId="{7A5F0580-5EE9-419F-96EE-B6529EF6E7D0}"/>
          </ac:spMkLst>
        </pc:spChg>
        <pc:spChg chg="add del">
          <ac:chgData name="Adrian Gonzalez" userId="f4ff3dd4-2bf0-4b3a-b610-a45b5f129c47" providerId="ADAL" clId="{15F01266-0859-4D46-8D7E-6085CF310C5E}" dt="2024-01-07T18:57:51.889" v="33" actId="26606"/>
          <ac:spMkLst>
            <pc:docMk/>
            <pc:sldMk cId="3026847265" sldId="265"/>
            <ac:spMk id="63" creationId="{2D6FBB9D-1CAA-4D05-AB33-BABDFE17B843}"/>
          </ac:spMkLst>
        </pc:spChg>
        <pc:spChg chg="add del">
          <ac:chgData name="Adrian Gonzalez" userId="f4ff3dd4-2bf0-4b3a-b610-a45b5f129c47" providerId="ADAL" clId="{15F01266-0859-4D46-8D7E-6085CF310C5E}" dt="2024-01-07T18:57:51.889" v="33" actId="26606"/>
          <ac:spMkLst>
            <pc:docMk/>
            <pc:sldMk cId="3026847265" sldId="265"/>
            <ac:spMk id="65" creationId="{04727B71-B4B6-4823-80A1-68C40B475118}"/>
          </ac:spMkLst>
        </pc:spChg>
        <pc:spChg chg="add del">
          <ac:chgData name="Adrian Gonzalez" userId="f4ff3dd4-2bf0-4b3a-b610-a45b5f129c47" providerId="ADAL" clId="{15F01266-0859-4D46-8D7E-6085CF310C5E}" dt="2024-01-07T18:57:51.889" v="33" actId="26606"/>
          <ac:spMkLst>
            <pc:docMk/>
            <pc:sldMk cId="3026847265" sldId="265"/>
            <ac:spMk id="67" creationId="{79A6DB05-9FB5-4B07-8675-74C23D4FD89D}"/>
          </ac:spMkLst>
        </pc:spChg>
        <pc:spChg chg="add del">
          <ac:chgData name="Adrian Gonzalez" userId="f4ff3dd4-2bf0-4b3a-b610-a45b5f129c47" providerId="ADAL" clId="{15F01266-0859-4D46-8D7E-6085CF310C5E}" dt="2024-01-07T18:57:51.889" v="33" actId="26606"/>
          <ac:spMkLst>
            <pc:docMk/>
            <pc:sldMk cId="3026847265" sldId="265"/>
            <ac:spMk id="69" creationId="{9AA72BD9-2C5A-4EDC-931F-5AA08EACA0F3}"/>
          </ac:spMkLst>
        </pc:spChg>
        <pc:spChg chg="add del">
          <ac:chgData name="Adrian Gonzalez" userId="f4ff3dd4-2bf0-4b3a-b610-a45b5f129c47" providerId="ADAL" clId="{15F01266-0859-4D46-8D7E-6085CF310C5E}" dt="2024-01-07T18:57:51.889" v="33" actId="26606"/>
          <ac:spMkLst>
            <pc:docMk/>
            <pc:sldMk cId="3026847265" sldId="265"/>
            <ac:spMk id="71" creationId="{8A6DB0E6-E65F-4229-A5A0-2500203B6CC3}"/>
          </ac:spMkLst>
        </pc:spChg>
        <pc:spChg chg="add del">
          <ac:chgData name="Adrian Gonzalez" userId="f4ff3dd4-2bf0-4b3a-b610-a45b5f129c47" providerId="ADAL" clId="{15F01266-0859-4D46-8D7E-6085CF310C5E}" dt="2024-01-07T18:57:51.889" v="33" actId="26606"/>
          <ac:spMkLst>
            <pc:docMk/>
            <pc:sldMk cId="3026847265" sldId="265"/>
            <ac:spMk id="73" creationId="{55D4142C-5077-457F-A6AD-3FECFDB39685}"/>
          </ac:spMkLst>
        </pc:spChg>
        <pc:spChg chg="add del">
          <ac:chgData name="Adrian Gonzalez" userId="f4ff3dd4-2bf0-4b3a-b610-a45b5f129c47" providerId="ADAL" clId="{15F01266-0859-4D46-8D7E-6085CF310C5E}" dt="2024-01-07T18:57:51.889" v="33" actId="26606"/>
          <ac:spMkLst>
            <pc:docMk/>
            <pc:sldMk cId="3026847265" sldId="265"/>
            <ac:spMk id="75" creationId="{7A5F0580-5EE9-419F-96EE-B6529EF6E7D0}"/>
          </ac:spMkLst>
        </pc:spChg>
        <pc:spChg chg="add">
          <ac:chgData name="Adrian Gonzalez" userId="f4ff3dd4-2bf0-4b3a-b610-a45b5f129c47" providerId="ADAL" clId="{15F01266-0859-4D46-8D7E-6085CF310C5E}" dt="2024-01-07T18:57:51.900" v="34" actId="26606"/>
          <ac:spMkLst>
            <pc:docMk/>
            <pc:sldMk cId="3026847265" sldId="265"/>
            <ac:spMk id="77" creationId="{2D6FBB9D-1CAA-4D05-AB33-BABDFE17B843}"/>
          </ac:spMkLst>
        </pc:spChg>
        <pc:spChg chg="add">
          <ac:chgData name="Adrian Gonzalez" userId="f4ff3dd4-2bf0-4b3a-b610-a45b5f129c47" providerId="ADAL" clId="{15F01266-0859-4D46-8D7E-6085CF310C5E}" dt="2024-01-07T18:57:51.900" v="34" actId="26606"/>
          <ac:spMkLst>
            <pc:docMk/>
            <pc:sldMk cId="3026847265" sldId="265"/>
            <ac:spMk id="78" creationId="{04727B71-B4B6-4823-80A1-68C40B475118}"/>
          </ac:spMkLst>
        </pc:spChg>
        <pc:spChg chg="add">
          <ac:chgData name="Adrian Gonzalez" userId="f4ff3dd4-2bf0-4b3a-b610-a45b5f129c47" providerId="ADAL" clId="{15F01266-0859-4D46-8D7E-6085CF310C5E}" dt="2024-01-07T18:57:51.900" v="34" actId="26606"/>
          <ac:spMkLst>
            <pc:docMk/>
            <pc:sldMk cId="3026847265" sldId="265"/>
            <ac:spMk id="79" creationId="{79A6DB05-9FB5-4B07-8675-74C23D4FD89D}"/>
          </ac:spMkLst>
        </pc:spChg>
        <pc:spChg chg="add">
          <ac:chgData name="Adrian Gonzalez" userId="f4ff3dd4-2bf0-4b3a-b610-a45b5f129c47" providerId="ADAL" clId="{15F01266-0859-4D46-8D7E-6085CF310C5E}" dt="2024-01-07T18:57:51.900" v="34" actId="26606"/>
          <ac:spMkLst>
            <pc:docMk/>
            <pc:sldMk cId="3026847265" sldId="265"/>
            <ac:spMk id="80" creationId="{8FC9BE17-9A7B-462D-AE50-3D8777387304}"/>
          </ac:spMkLst>
        </pc:spChg>
        <pc:spChg chg="add">
          <ac:chgData name="Adrian Gonzalez" userId="f4ff3dd4-2bf0-4b3a-b610-a45b5f129c47" providerId="ADAL" clId="{15F01266-0859-4D46-8D7E-6085CF310C5E}" dt="2024-01-07T18:57:51.900" v="34" actId="26606"/>
          <ac:spMkLst>
            <pc:docMk/>
            <pc:sldMk cId="3026847265" sldId="265"/>
            <ac:spMk id="81" creationId="{3EBE8569-6AEC-4B8C-8D53-2DE337CDBA65}"/>
          </ac:spMkLst>
        </pc:spChg>
        <pc:spChg chg="add">
          <ac:chgData name="Adrian Gonzalez" userId="f4ff3dd4-2bf0-4b3a-b610-a45b5f129c47" providerId="ADAL" clId="{15F01266-0859-4D46-8D7E-6085CF310C5E}" dt="2024-01-07T18:57:51.900" v="34" actId="26606"/>
          <ac:spMkLst>
            <pc:docMk/>
            <pc:sldMk cId="3026847265" sldId="265"/>
            <ac:spMk id="82" creationId="{55D4142C-5077-457F-A6AD-3FECFDB39685}"/>
          </ac:spMkLst>
        </pc:spChg>
        <pc:spChg chg="add">
          <ac:chgData name="Adrian Gonzalez" userId="f4ff3dd4-2bf0-4b3a-b610-a45b5f129c47" providerId="ADAL" clId="{15F01266-0859-4D46-8D7E-6085CF310C5E}" dt="2024-01-07T18:57:51.900" v="34" actId="26606"/>
          <ac:spMkLst>
            <pc:docMk/>
            <pc:sldMk cId="3026847265" sldId="265"/>
            <ac:spMk id="83" creationId="{7A5F0580-5EE9-419F-96EE-B6529EF6E7D0}"/>
          </ac:spMkLst>
        </pc:spChg>
        <pc:picChg chg="mod">
          <ac:chgData name="Adrian Gonzalez" userId="f4ff3dd4-2bf0-4b3a-b610-a45b5f129c47" providerId="ADAL" clId="{15F01266-0859-4D46-8D7E-6085CF310C5E}" dt="2024-01-07T18:57:51.900" v="34" actId="26606"/>
          <ac:picMkLst>
            <pc:docMk/>
            <pc:sldMk cId="3026847265" sldId="265"/>
            <ac:picMk id="3" creationId="{D694AD9D-589D-CA29-EF23-1ED6EAEF2F8B}"/>
          </ac:picMkLst>
        </pc:picChg>
      </pc:sldChg>
      <pc:sldChg chg="modNotesTx">
        <pc:chgData name="Adrian Gonzalez" userId="f4ff3dd4-2bf0-4b3a-b610-a45b5f129c47" providerId="ADAL" clId="{15F01266-0859-4D46-8D7E-6085CF310C5E}" dt="2024-01-07T19:00:49.020" v="78" actId="20577"/>
        <pc:sldMkLst>
          <pc:docMk/>
          <pc:sldMk cId="3172518950" sldId="266"/>
        </pc:sldMkLst>
      </pc:sldChg>
      <pc:sldChg chg="modNotesTx">
        <pc:chgData name="Adrian Gonzalez" userId="f4ff3dd4-2bf0-4b3a-b610-a45b5f129c47" providerId="ADAL" clId="{15F01266-0859-4D46-8D7E-6085CF310C5E}" dt="2024-01-07T19:00:51.486" v="79" actId="20577"/>
        <pc:sldMkLst>
          <pc:docMk/>
          <pc:sldMk cId="3055349630" sldId="267"/>
        </pc:sldMkLst>
      </pc:sldChg>
      <pc:sldChg chg="addSp delSp modSp mod">
        <pc:chgData name="Adrian Gonzalez" userId="f4ff3dd4-2bf0-4b3a-b610-a45b5f129c47" providerId="ADAL" clId="{15F01266-0859-4D46-8D7E-6085CF310C5E}" dt="2024-01-07T18:59:24.136" v="54" actId="26606"/>
        <pc:sldMkLst>
          <pc:docMk/>
          <pc:sldMk cId="2108692204" sldId="268"/>
        </pc:sldMkLst>
        <pc:spChg chg="mod">
          <ac:chgData name="Adrian Gonzalez" userId="f4ff3dd4-2bf0-4b3a-b610-a45b5f129c47" providerId="ADAL" clId="{15F01266-0859-4D46-8D7E-6085CF310C5E}" dt="2024-01-07T18:58:47.055" v="40" actId="20577"/>
          <ac:spMkLst>
            <pc:docMk/>
            <pc:sldMk cId="2108692204" sldId="268"/>
            <ac:spMk id="2" creationId="{9BC990D2-2658-57AC-1997-398A2B9BA15A}"/>
          </ac:spMkLst>
        </pc:spChg>
        <pc:spChg chg="del">
          <ac:chgData name="Adrian Gonzalez" userId="f4ff3dd4-2bf0-4b3a-b610-a45b5f129c47" providerId="ADAL" clId="{15F01266-0859-4D46-8D7E-6085CF310C5E}" dt="2024-01-07T18:58:38.087" v="36" actId="26606"/>
          <ac:spMkLst>
            <pc:docMk/>
            <pc:sldMk cId="2108692204" sldId="268"/>
            <ac:spMk id="10" creationId="{2D6FBB9D-1CAA-4D05-AB33-BABDFE17B843}"/>
          </ac:spMkLst>
        </pc:spChg>
        <pc:spChg chg="del">
          <ac:chgData name="Adrian Gonzalez" userId="f4ff3dd4-2bf0-4b3a-b610-a45b5f129c47" providerId="ADAL" clId="{15F01266-0859-4D46-8D7E-6085CF310C5E}" dt="2024-01-07T18:58:38.087" v="36" actId="26606"/>
          <ac:spMkLst>
            <pc:docMk/>
            <pc:sldMk cId="2108692204" sldId="268"/>
            <ac:spMk id="12" creationId="{04727B71-B4B6-4823-80A1-68C40B475118}"/>
          </ac:spMkLst>
        </pc:spChg>
        <pc:spChg chg="del">
          <ac:chgData name="Adrian Gonzalez" userId="f4ff3dd4-2bf0-4b3a-b610-a45b5f129c47" providerId="ADAL" clId="{15F01266-0859-4D46-8D7E-6085CF310C5E}" dt="2024-01-07T18:58:38.087" v="36" actId="26606"/>
          <ac:spMkLst>
            <pc:docMk/>
            <pc:sldMk cId="2108692204" sldId="268"/>
            <ac:spMk id="14" creationId="{79A6DB05-9FB5-4B07-8675-74C23D4FD89D}"/>
          </ac:spMkLst>
        </pc:spChg>
        <pc:spChg chg="del">
          <ac:chgData name="Adrian Gonzalez" userId="f4ff3dd4-2bf0-4b3a-b610-a45b5f129c47" providerId="ADAL" clId="{15F01266-0859-4D46-8D7E-6085CF310C5E}" dt="2024-01-07T18:58:38.087" v="36" actId="26606"/>
          <ac:spMkLst>
            <pc:docMk/>
            <pc:sldMk cId="2108692204" sldId="268"/>
            <ac:spMk id="16" creationId="{F94AA2BD-2E3F-4B1D-8127-5744B8115311}"/>
          </ac:spMkLst>
        </pc:spChg>
        <pc:spChg chg="del">
          <ac:chgData name="Adrian Gonzalez" userId="f4ff3dd4-2bf0-4b3a-b610-a45b5f129c47" providerId="ADAL" clId="{15F01266-0859-4D46-8D7E-6085CF310C5E}" dt="2024-01-07T18:58:38.087" v="36" actId="26606"/>
          <ac:spMkLst>
            <pc:docMk/>
            <pc:sldMk cId="2108692204" sldId="268"/>
            <ac:spMk id="18" creationId="{4BD02261-2DC8-4AA8-9E16-7751AE892445}"/>
          </ac:spMkLst>
        </pc:spChg>
        <pc:spChg chg="del">
          <ac:chgData name="Adrian Gonzalez" userId="f4ff3dd4-2bf0-4b3a-b610-a45b5f129c47" providerId="ADAL" clId="{15F01266-0859-4D46-8D7E-6085CF310C5E}" dt="2024-01-07T18:58:38.087" v="36" actId="26606"/>
          <ac:spMkLst>
            <pc:docMk/>
            <pc:sldMk cId="2108692204" sldId="268"/>
            <ac:spMk id="20" creationId="{3D752CF2-2291-40B5-B462-C17B174C10BC}"/>
          </ac:spMkLst>
        </pc:spChg>
        <pc:spChg chg="add del">
          <ac:chgData name="Adrian Gonzalez" userId="f4ff3dd4-2bf0-4b3a-b610-a45b5f129c47" providerId="ADAL" clId="{15F01266-0859-4D46-8D7E-6085CF310C5E}" dt="2024-01-07T18:59:24.136" v="54" actId="26606"/>
          <ac:spMkLst>
            <pc:docMk/>
            <pc:sldMk cId="2108692204" sldId="268"/>
            <ac:spMk id="25" creationId="{2D6FBB9D-1CAA-4D05-AB33-BABDFE17B843}"/>
          </ac:spMkLst>
        </pc:spChg>
        <pc:spChg chg="add del">
          <ac:chgData name="Adrian Gonzalez" userId="f4ff3dd4-2bf0-4b3a-b610-a45b5f129c47" providerId="ADAL" clId="{15F01266-0859-4D46-8D7E-6085CF310C5E}" dt="2024-01-07T18:59:24.136" v="54" actId="26606"/>
          <ac:spMkLst>
            <pc:docMk/>
            <pc:sldMk cId="2108692204" sldId="268"/>
            <ac:spMk id="27" creationId="{04727B71-B4B6-4823-80A1-68C40B475118}"/>
          </ac:spMkLst>
        </pc:spChg>
        <pc:spChg chg="add del">
          <ac:chgData name="Adrian Gonzalez" userId="f4ff3dd4-2bf0-4b3a-b610-a45b5f129c47" providerId="ADAL" clId="{15F01266-0859-4D46-8D7E-6085CF310C5E}" dt="2024-01-07T18:59:24.136" v="54" actId="26606"/>
          <ac:spMkLst>
            <pc:docMk/>
            <pc:sldMk cId="2108692204" sldId="268"/>
            <ac:spMk id="29" creationId="{79A6DB05-9FB5-4B07-8675-74C23D4FD89D}"/>
          </ac:spMkLst>
        </pc:spChg>
        <pc:spChg chg="add del">
          <ac:chgData name="Adrian Gonzalez" userId="f4ff3dd4-2bf0-4b3a-b610-a45b5f129c47" providerId="ADAL" clId="{15F01266-0859-4D46-8D7E-6085CF310C5E}" dt="2024-01-07T18:59:24.136" v="54" actId="26606"/>
          <ac:spMkLst>
            <pc:docMk/>
            <pc:sldMk cId="2108692204" sldId="268"/>
            <ac:spMk id="31" creationId="{F94AA2BD-2E3F-4B1D-8127-5744B8115311}"/>
          </ac:spMkLst>
        </pc:spChg>
        <pc:spChg chg="add del">
          <ac:chgData name="Adrian Gonzalez" userId="f4ff3dd4-2bf0-4b3a-b610-a45b5f129c47" providerId="ADAL" clId="{15F01266-0859-4D46-8D7E-6085CF310C5E}" dt="2024-01-07T18:59:24.136" v="54" actId="26606"/>
          <ac:spMkLst>
            <pc:docMk/>
            <pc:sldMk cId="2108692204" sldId="268"/>
            <ac:spMk id="33" creationId="{4BD02261-2DC8-4AA8-9E16-7751AE892445}"/>
          </ac:spMkLst>
        </pc:spChg>
        <pc:spChg chg="add del">
          <ac:chgData name="Adrian Gonzalez" userId="f4ff3dd4-2bf0-4b3a-b610-a45b5f129c47" providerId="ADAL" clId="{15F01266-0859-4D46-8D7E-6085CF310C5E}" dt="2024-01-07T18:59:24.136" v="54" actId="26606"/>
          <ac:spMkLst>
            <pc:docMk/>
            <pc:sldMk cId="2108692204" sldId="268"/>
            <ac:spMk id="35" creationId="{3D752CF2-2291-40B5-B462-C17B174C10BC}"/>
          </ac:spMkLst>
        </pc:spChg>
        <pc:spChg chg="add">
          <ac:chgData name="Adrian Gonzalez" userId="f4ff3dd4-2bf0-4b3a-b610-a45b5f129c47" providerId="ADAL" clId="{15F01266-0859-4D46-8D7E-6085CF310C5E}" dt="2024-01-07T18:59:24.136" v="54" actId="26606"/>
          <ac:spMkLst>
            <pc:docMk/>
            <pc:sldMk cId="2108692204" sldId="268"/>
            <ac:spMk id="40" creationId="{2D6FBB9D-1CAA-4D05-AB33-BABDFE17B843}"/>
          </ac:spMkLst>
        </pc:spChg>
        <pc:spChg chg="add">
          <ac:chgData name="Adrian Gonzalez" userId="f4ff3dd4-2bf0-4b3a-b610-a45b5f129c47" providerId="ADAL" clId="{15F01266-0859-4D46-8D7E-6085CF310C5E}" dt="2024-01-07T18:59:24.136" v="54" actId="26606"/>
          <ac:spMkLst>
            <pc:docMk/>
            <pc:sldMk cId="2108692204" sldId="268"/>
            <ac:spMk id="42" creationId="{04727B71-B4B6-4823-80A1-68C40B475118}"/>
          </ac:spMkLst>
        </pc:spChg>
        <pc:spChg chg="add">
          <ac:chgData name="Adrian Gonzalez" userId="f4ff3dd4-2bf0-4b3a-b610-a45b5f129c47" providerId="ADAL" clId="{15F01266-0859-4D46-8D7E-6085CF310C5E}" dt="2024-01-07T18:59:24.136" v="54" actId="26606"/>
          <ac:spMkLst>
            <pc:docMk/>
            <pc:sldMk cId="2108692204" sldId="268"/>
            <ac:spMk id="44" creationId="{79A6DB05-9FB5-4B07-8675-74C23D4FD89D}"/>
          </ac:spMkLst>
        </pc:spChg>
        <pc:spChg chg="add">
          <ac:chgData name="Adrian Gonzalez" userId="f4ff3dd4-2bf0-4b3a-b610-a45b5f129c47" providerId="ADAL" clId="{15F01266-0859-4D46-8D7E-6085CF310C5E}" dt="2024-01-07T18:59:24.136" v="54" actId="26606"/>
          <ac:spMkLst>
            <pc:docMk/>
            <pc:sldMk cId="2108692204" sldId="268"/>
            <ac:spMk id="46" creationId="{F94AA2BD-2E3F-4B1D-8127-5744B8115311}"/>
          </ac:spMkLst>
        </pc:spChg>
        <pc:spChg chg="add">
          <ac:chgData name="Adrian Gonzalez" userId="f4ff3dd4-2bf0-4b3a-b610-a45b5f129c47" providerId="ADAL" clId="{15F01266-0859-4D46-8D7E-6085CF310C5E}" dt="2024-01-07T18:59:24.136" v="54" actId="26606"/>
          <ac:spMkLst>
            <pc:docMk/>
            <pc:sldMk cId="2108692204" sldId="268"/>
            <ac:spMk id="48" creationId="{4BD02261-2DC8-4AA8-9E16-7751AE892445}"/>
          </ac:spMkLst>
        </pc:spChg>
        <pc:spChg chg="add">
          <ac:chgData name="Adrian Gonzalez" userId="f4ff3dd4-2bf0-4b3a-b610-a45b5f129c47" providerId="ADAL" clId="{15F01266-0859-4D46-8D7E-6085CF310C5E}" dt="2024-01-07T18:59:24.136" v="54" actId="26606"/>
          <ac:spMkLst>
            <pc:docMk/>
            <pc:sldMk cId="2108692204" sldId="268"/>
            <ac:spMk id="50" creationId="{3D752CF2-2291-40B5-B462-C17B174C10BC}"/>
          </ac:spMkLst>
        </pc:spChg>
      </pc:sldChg>
      <pc:sldChg chg="addSp delSp modSp mod modNotesTx">
        <pc:chgData name="Adrian Gonzalez" userId="f4ff3dd4-2bf0-4b3a-b610-a45b5f129c47" providerId="ADAL" clId="{15F01266-0859-4D46-8D7E-6085CF310C5E}" dt="2024-01-07T19:00:56.929" v="80" actId="20577"/>
        <pc:sldMkLst>
          <pc:docMk/>
          <pc:sldMk cId="544414167" sldId="269"/>
        </pc:sldMkLst>
        <pc:spChg chg="mod">
          <ac:chgData name="Adrian Gonzalez" userId="f4ff3dd4-2bf0-4b3a-b610-a45b5f129c47" providerId="ADAL" clId="{15F01266-0859-4D46-8D7E-6085CF310C5E}" dt="2024-01-07T18:59:21.758" v="53" actId="26606"/>
          <ac:spMkLst>
            <pc:docMk/>
            <pc:sldMk cId="544414167" sldId="269"/>
            <ac:spMk id="2" creationId="{35C0F317-DCE0-8C6A-EAA3-300EEF204C56}"/>
          </ac:spMkLst>
        </pc:spChg>
        <pc:spChg chg="del">
          <ac:chgData name="Adrian Gonzalez" userId="f4ff3dd4-2bf0-4b3a-b610-a45b5f129c47" providerId="ADAL" clId="{15F01266-0859-4D46-8D7E-6085CF310C5E}" dt="2024-01-07T18:59:21.758" v="53" actId="26606"/>
          <ac:spMkLst>
            <pc:docMk/>
            <pc:sldMk cId="544414167" sldId="269"/>
            <ac:spMk id="10" creationId="{2D6FBB9D-1CAA-4D05-AB33-BABDFE17B843}"/>
          </ac:spMkLst>
        </pc:spChg>
        <pc:spChg chg="del">
          <ac:chgData name="Adrian Gonzalez" userId="f4ff3dd4-2bf0-4b3a-b610-a45b5f129c47" providerId="ADAL" clId="{15F01266-0859-4D46-8D7E-6085CF310C5E}" dt="2024-01-07T18:59:21.758" v="53" actId="26606"/>
          <ac:spMkLst>
            <pc:docMk/>
            <pc:sldMk cId="544414167" sldId="269"/>
            <ac:spMk id="12" creationId="{04727B71-B4B6-4823-80A1-68C40B475118}"/>
          </ac:spMkLst>
        </pc:spChg>
        <pc:spChg chg="del">
          <ac:chgData name="Adrian Gonzalez" userId="f4ff3dd4-2bf0-4b3a-b610-a45b5f129c47" providerId="ADAL" clId="{15F01266-0859-4D46-8D7E-6085CF310C5E}" dt="2024-01-07T18:59:21.758" v="53" actId="26606"/>
          <ac:spMkLst>
            <pc:docMk/>
            <pc:sldMk cId="544414167" sldId="269"/>
            <ac:spMk id="14" creationId="{79A6DB05-9FB5-4B07-8675-74C23D4FD89D}"/>
          </ac:spMkLst>
        </pc:spChg>
        <pc:spChg chg="del">
          <ac:chgData name="Adrian Gonzalez" userId="f4ff3dd4-2bf0-4b3a-b610-a45b5f129c47" providerId="ADAL" clId="{15F01266-0859-4D46-8D7E-6085CF310C5E}" dt="2024-01-07T18:59:21.758" v="53" actId="26606"/>
          <ac:spMkLst>
            <pc:docMk/>
            <pc:sldMk cId="544414167" sldId="269"/>
            <ac:spMk id="16" creationId="{F94AA2BD-2E3F-4B1D-8127-5744B8115311}"/>
          </ac:spMkLst>
        </pc:spChg>
        <pc:spChg chg="del">
          <ac:chgData name="Adrian Gonzalez" userId="f4ff3dd4-2bf0-4b3a-b610-a45b5f129c47" providerId="ADAL" clId="{15F01266-0859-4D46-8D7E-6085CF310C5E}" dt="2024-01-07T18:59:21.758" v="53" actId="26606"/>
          <ac:spMkLst>
            <pc:docMk/>
            <pc:sldMk cId="544414167" sldId="269"/>
            <ac:spMk id="18" creationId="{4BD02261-2DC8-4AA8-9E16-7751AE892445}"/>
          </ac:spMkLst>
        </pc:spChg>
        <pc:spChg chg="del">
          <ac:chgData name="Adrian Gonzalez" userId="f4ff3dd4-2bf0-4b3a-b610-a45b5f129c47" providerId="ADAL" clId="{15F01266-0859-4D46-8D7E-6085CF310C5E}" dt="2024-01-07T18:59:21.758" v="53" actId="26606"/>
          <ac:spMkLst>
            <pc:docMk/>
            <pc:sldMk cId="544414167" sldId="269"/>
            <ac:spMk id="20" creationId="{3D752CF2-2291-40B5-B462-C17B174C10BC}"/>
          </ac:spMkLst>
        </pc:spChg>
        <pc:spChg chg="add">
          <ac:chgData name="Adrian Gonzalez" userId="f4ff3dd4-2bf0-4b3a-b610-a45b5f129c47" providerId="ADAL" clId="{15F01266-0859-4D46-8D7E-6085CF310C5E}" dt="2024-01-07T18:59:21.758" v="53" actId="26606"/>
          <ac:spMkLst>
            <pc:docMk/>
            <pc:sldMk cId="544414167" sldId="269"/>
            <ac:spMk id="25" creationId="{2D6FBB9D-1CAA-4D05-AB33-BABDFE17B843}"/>
          </ac:spMkLst>
        </pc:spChg>
        <pc:spChg chg="add">
          <ac:chgData name="Adrian Gonzalez" userId="f4ff3dd4-2bf0-4b3a-b610-a45b5f129c47" providerId="ADAL" clId="{15F01266-0859-4D46-8D7E-6085CF310C5E}" dt="2024-01-07T18:59:21.758" v="53" actId="26606"/>
          <ac:spMkLst>
            <pc:docMk/>
            <pc:sldMk cId="544414167" sldId="269"/>
            <ac:spMk id="27" creationId="{04727B71-B4B6-4823-80A1-68C40B475118}"/>
          </ac:spMkLst>
        </pc:spChg>
        <pc:spChg chg="add">
          <ac:chgData name="Adrian Gonzalez" userId="f4ff3dd4-2bf0-4b3a-b610-a45b5f129c47" providerId="ADAL" clId="{15F01266-0859-4D46-8D7E-6085CF310C5E}" dt="2024-01-07T18:59:21.758" v="53" actId="26606"/>
          <ac:spMkLst>
            <pc:docMk/>
            <pc:sldMk cId="544414167" sldId="269"/>
            <ac:spMk id="29" creationId="{79A6DB05-9FB5-4B07-8675-74C23D4FD89D}"/>
          </ac:spMkLst>
        </pc:spChg>
        <pc:spChg chg="add">
          <ac:chgData name="Adrian Gonzalez" userId="f4ff3dd4-2bf0-4b3a-b610-a45b5f129c47" providerId="ADAL" clId="{15F01266-0859-4D46-8D7E-6085CF310C5E}" dt="2024-01-07T18:59:21.758" v="53" actId="26606"/>
          <ac:spMkLst>
            <pc:docMk/>
            <pc:sldMk cId="544414167" sldId="269"/>
            <ac:spMk id="31" creationId="{F94AA2BD-2E3F-4B1D-8127-5744B8115311}"/>
          </ac:spMkLst>
        </pc:spChg>
        <pc:spChg chg="add">
          <ac:chgData name="Adrian Gonzalez" userId="f4ff3dd4-2bf0-4b3a-b610-a45b5f129c47" providerId="ADAL" clId="{15F01266-0859-4D46-8D7E-6085CF310C5E}" dt="2024-01-07T18:59:21.758" v="53" actId="26606"/>
          <ac:spMkLst>
            <pc:docMk/>
            <pc:sldMk cId="544414167" sldId="269"/>
            <ac:spMk id="33" creationId="{4BD02261-2DC8-4AA8-9E16-7751AE892445}"/>
          </ac:spMkLst>
        </pc:spChg>
        <pc:spChg chg="add">
          <ac:chgData name="Adrian Gonzalez" userId="f4ff3dd4-2bf0-4b3a-b610-a45b5f129c47" providerId="ADAL" clId="{15F01266-0859-4D46-8D7E-6085CF310C5E}" dt="2024-01-07T18:59:21.758" v="53" actId="26606"/>
          <ac:spMkLst>
            <pc:docMk/>
            <pc:sldMk cId="544414167" sldId="269"/>
            <ac:spMk id="35" creationId="{3D752CF2-2291-40B5-B462-C17B174C10BC}"/>
          </ac:spMkLst>
        </pc:spChg>
      </pc:sldChg>
      <pc:sldChg chg="addSp delSp modSp mod modNotesTx">
        <pc:chgData name="Adrian Gonzalez" userId="f4ff3dd4-2bf0-4b3a-b610-a45b5f129c47" providerId="ADAL" clId="{15F01266-0859-4D46-8D7E-6085CF310C5E}" dt="2024-01-07T19:00:59.947" v="81" actId="20577"/>
        <pc:sldMkLst>
          <pc:docMk/>
          <pc:sldMk cId="2302673832" sldId="270"/>
        </pc:sldMkLst>
        <pc:spChg chg="mod">
          <ac:chgData name="Adrian Gonzalez" userId="f4ff3dd4-2bf0-4b3a-b610-a45b5f129c47" providerId="ADAL" clId="{15F01266-0859-4D46-8D7E-6085CF310C5E}" dt="2024-01-07T18:59:18.522" v="52" actId="26606"/>
          <ac:spMkLst>
            <pc:docMk/>
            <pc:sldMk cId="2302673832" sldId="270"/>
            <ac:spMk id="2" creationId="{ADA00A73-B656-650E-FDE1-8A230484E245}"/>
          </ac:spMkLst>
        </pc:spChg>
        <pc:spChg chg="del">
          <ac:chgData name="Adrian Gonzalez" userId="f4ff3dd4-2bf0-4b3a-b610-a45b5f129c47" providerId="ADAL" clId="{15F01266-0859-4D46-8D7E-6085CF310C5E}" dt="2024-01-07T18:59:18.522" v="52" actId="26606"/>
          <ac:spMkLst>
            <pc:docMk/>
            <pc:sldMk cId="2302673832" sldId="270"/>
            <ac:spMk id="40" creationId="{2D6FBB9D-1CAA-4D05-AB33-BABDFE17B843}"/>
          </ac:spMkLst>
        </pc:spChg>
        <pc:spChg chg="del">
          <ac:chgData name="Adrian Gonzalez" userId="f4ff3dd4-2bf0-4b3a-b610-a45b5f129c47" providerId="ADAL" clId="{15F01266-0859-4D46-8D7E-6085CF310C5E}" dt="2024-01-07T18:59:18.522" v="52" actId="26606"/>
          <ac:spMkLst>
            <pc:docMk/>
            <pc:sldMk cId="2302673832" sldId="270"/>
            <ac:spMk id="42" creationId="{04727B71-B4B6-4823-80A1-68C40B475118}"/>
          </ac:spMkLst>
        </pc:spChg>
        <pc:spChg chg="del">
          <ac:chgData name="Adrian Gonzalez" userId="f4ff3dd4-2bf0-4b3a-b610-a45b5f129c47" providerId="ADAL" clId="{15F01266-0859-4D46-8D7E-6085CF310C5E}" dt="2024-01-07T18:59:18.522" v="52" actId="26606"/>
          <ac:spMkLst>
            <pc:docMk/>
            <pc:sldMk cId="2302673832" sldId="270"/>
            <ac:spMk id="44" creationId="{79A6DB05-9FB5-4B07-8675-74C23D4FD89D}"/>
          </ac:spMkLst>
        </pc:spChg>
        <pc:spChg chg="del">
          <ac:chgData name="Adrian Gonzalez" userId="f4ff3dd4-2bf0-4b3a-b610-a45b5f129c47" providerId="ADAL" clId="{15F01266-0859-4D46-8D7E-6085CF310C5E}" dt="2024-01-07T18:59:18.522" v="52" actId="26606"/>
          <ac:spMkLst>
            <pc:docMk/>
            <pc:sldMk cId="2302673832" sldId="270"/>
            <ac:spMk id="46" creationId="{F94AA2BD-2E3F-4B1D-8127-5744B8115311}"/>
          </ac:spMkLst>
        </pc:spChg>
        <pc:spChg chg="del">
          <ac:chgData name="Adrian Gonzalez" userId="f4ff3dd4-2bf0-4b3a-b610-a45b5f129c47" providerId="ADAL" clId="{15F01266-0859-4D46-8D7E-6085CF310C5E}" dt="2024-01-07T18:59:18.522" v="52" actId="26606"/>
          <ac:spMkLst>
            <pc:docMk/>
            <pc:sldMk cId="2302673832" sldId="270"/>
            <ac:spMk id="48" creationId="{4BD02261-2DC8-4AA8-9E16-7751AE892445}"/>
          </ac:spMkLst>
        </pc:spChg>
        <pc:spChg chg="del">
          <ac:chgData name="Adrian Gonzalez" userId="f4ff3dd4-2bf0-4b3a-b610-a45b5f129c47" providerId="ADAL" clId="{15F01266-0859-4D46-8D7E-6085CF310C5E}" dt="2024-01-07T18:59:18.522" v="52" actId="26606"/>
          <ac:spMkLst>
            <pc:docMk/>
            <pc:sldMk cId="2302673832" sldId="270"/>
            <ac:spMk id="50" creationId="{3D752CF2-2291-40B5-B462-C17B174C10BC}"/>
          </ac:spMkLst>
        </pc:spChg>
        <pc:spChg chg="add">
          <ac:chgData name="Adrian Gonzalez" userId="f4ff3dd4-2bf0-4b3a-b610-a45b5f129c47" providerId="ADAL" clId="{15F01266-0859-4D46-8D7E-6085CF310C5E}" dt="2024-01-07T18:59:18.522" v="52" actId="26606"/>
          <ac:spMkLst>
            <pc:docMk/>
            <pc:sldMk cId="2302673832" sldId="270"/>
            <ac:spMk id="55" creationId="{2D6FBB9D-1CAA-4D05-AB33-BABDFE17B843}"/>
          </ac:spMkLst>
        </pc:spChg>
        <pc:spChg chg="add">
          <ac:chgData name="Adrian Gonzalez" userId="f4ff3dd4-2bf0-4b3a-b610-a45b5f129c47" providerId="ADAL" clId="{15F01266-0859-4D46-8D7E-6085CF310C5E}" dt="2024-01-07T18:59:18.522" v="52" actId="26606"/>
          <ac:spMkLst>
            <pc:docMk/>
            <pc:sldMk cId="2302673832" sldId="270"/>
            <ac:spMk id="57" creationId="{04727B71-B4B6-4823-80A1-68C40B475118}"/>
          </ac:spMkLst>
        </pc:spChg>
        <pc:spChg chg="add">
          <ac:chgData name="Adrian Gonzalez" userId="f4ff3dd4-2bf0-4b3a-b610-a45b5f129c47" providerId="ADAL" clId="{15F01266-0859-4D46-8D7E-6085CF310C5E}" dt="2024-01-07T18:59:18.522" v="52" actId="26606"/>
          <ac:spMkLst>
            <pc:docMk/>
            <pc:sldMk cId="2302673832" sldId="270"/>
            <ac:spMk id="59" creationId="{79A6DB05-9FB5-4B07-8675-74C23D4FD89D}"/>
          </ac:spMkLst>
        </pc:spChg>
        <pc:spChg chg="add">
          <ac:chgData name="Adrian Gonzalez" userId="f4ff3dd4-2bf0-4b3a-b610-a45b5f129c47" providerId="ADAL" clId="{15F01266-0859-4D46-8D7E-6085CF310C5E}" dt="2024-01-07T18:59:18.522" v="52" actId="26606"/>
          <ac:spMkLst>
            <pc:docMk/>
            <pc:sldMk cId="2302673832" sldId="270"/>
            <ac:spMk id="61" creationId="{F94AA2BD-2E3F-4B1D-8127-5744B8115311}"/>
          </ac:spMkLst>
        </pc:spChg>
        <pc:spChg chg="add">
          <ac:chgData name="Adrian Gonzalez" userId="f4ff3dd4-2bf0-4b3a-b610-a45b5f129c47" providerId="ADAL" clId="{15F01266-0859-4D46-8D7E-6085CF310C5E}" dt="2024-01-07T18:59:18.522" v="52" actId="26606"/>
          <ac:spMkLst>
            <pc:docMk/>
            <pc:sldMk cId="2302673832" sldId="270"/>
            <ac:spMk id="63" creationId="{4BD02261-2DC8-4AA8-9E16-7751AE892445}"/>
          </ac:spMkLst>
        </pc:spChg>
        <pc:spChg chg="add">
          <ac:chgData name="Adrian Gonzalez" userId="f4ff3dd4-2bf0-4b3a-b610-a45b5f129c47" providerId="ADAL" clId="{15F01266-0859-4D46-8D7E-6085CF310C5E}" dt="2024-01-07T18:59:18.522" v="52" actId="26606"/>
          <ac:spMkLst>
            <pc:docMk/>
            <pc:sldMk cId="2302673832" sldId="270"/>
            <ac:spMk id="65" creationId="{3D752CF2-2291-40B5-B462-C17B174C10BC}"/>
          </ac:spMkLst>
        </pc:spChg>
        <pc:picChg chg="mod">
          <ac:chgData name="Adrian Gonzalez" userId="f4ff3dd4-2bf0-4b3a-b610-a45b5f129c47" providerId="ADAL" clId="{15F01266-0859-4D46-8D7E-6085CF310C5E}" dt="2024-01-07T18:59:18.522" v="52" actId="26606"/>
          <ac:picMkLst>
            <pc:docMk/>
            <pc:sldMk cId="2302673832" sldId="270"/>
            <ac:picMk id="3" creationId="{BAAA1F84-B911-8B28-8306-8BEBD94FA458}"/>
          </ac:picMkLst>
        </pc:picChg>
      </pc:sldChg>
      <pc:sldChg chg="modSp mod modNotesTx">
        <pc:chgData name="Adrian Gonzalez" userId="f4ff3dd4-2bf0-4b3a-b610-a45b5f129c47" providerId="ADAL" clId="{15F01266-0859-4D46-8D7E-6085CF310C5E}" dt="2024-01-07T19:01:02.500" v="82" actId="20577"/>
        <pc:sldMkLst>
          <pc:docMk/>
          <pc:sldMk cId="2742786067" sldId="271"/>
        </pc:sldMkLst>
        <pc:spChg chg="mod">
          <ac:chgData name="Adrian Gonzalez" userId="f4ff3dd4-2bf0-4b3a-b610-a45b5f129c47" providerId="ADAL" clId="{15F01266-0859-4D46-8D7E-6085CF310C5E}" dt="2024-01-07T18:59:12.318" v="51" actId="20577"/>
          <ac:spMkLst>
            <pc:docMk/>
            <pc:sldMk cId="2742786067" sldId="271"/>
            <ac:spMk id="2" creationId="{54E7C67A-FC0F-A016-AA2F-0C579785F8ED}"/>
          </ac:spMkLst>
        </pc:spChg>
      </pc:sldChg>
      <pc:sldChg chg="addSp delSp modSp mod modNotesTx">
        <pc:chgData name="Adrian Gonzalez" userId="f4ff3dd4-2bf0-4b3a-b610-a45b5f129c47" providerId="ADAL" clId="{15F01266-0859-4D46-8D7E-6085CF310C5E}" dt="2024-01-07T19:01:04.850" v="83" actId="20577"/>
        <pc:sldMkLst>
          <pc:docMk/>
          <pc:sldMk cId="2872945409" sldId="272"/>
        </pc:sldMkLst>
        <pc:spChg chg="mod">
          <ac:chgData name="Adrian Gonzalez" userId="f4ff3dd4-2bf0-4b3a-b610-a45b5f129c47" providerId="ADAL" clId="{15F01266-0859-4D46-8D7E-6085CF310C5E}" dt="2024-01-07T18:59:40.315" v="60" actId="26606"/>
          <ac:spMkLst>
            <pc:docMk/>
            <pc:sldMk cId="2872945409" sldId="272"/>
            <ac:spMk id="2" creationId="{ABE4C8C4-7A26-D0D4-D98B-7C182653AF5B}"/>
          </ac:spMkLst>
        </pc:spChg>
        <pc:spChg chg="mod">
          <ac:chgData name="Adrian Gonzalez" userId="f4ff3dd4-2bf0-4b3a-b610-a45b5f129c47" providerId="ADAL" clId="{15F01266-0859-4D46-8D7E-6085CF310C5E}" dt="2024-01-07T18:59:40.315" v="60" actId="26606"/>
          <ac:spMkLst>
            <pc:docMk/>
            <pc:sldMk cId="2872945409" sldId="272"/>
            <ac:spMk id="4" creationId="{9E08EBEF-69A1-2B7B-9900-F31643067B8E}"/>
          </ac:spMkLst>
        </pc:spChg>
        <pc:spChg chg="add del">
          <ac:chgData name="Adrian Gonzalez" userId="f4ff3dd4-2bf0-4b3a-b610-a45b5f129c47" providerId="ADAL" clId="{15F01266-0859-4D46-8D7E-6085CF310C5E}" dt="2024-01-07T18:59:40.315" v="60" actId="26606"/>
          <ac:spMkLst>
            <pc:docMk/>
            <pc:sldMk cId="2872945409" sldId="272"/>
            <ac:spMk id="76" creationId="{2D6FBB9D-1CAA-4D05-AB33-BABDFE17B843}"/>
          </ac:spMkLst>
        </pc:spChg>
        <pc:spChg chg="add del">
          <ac:chgData name="Adrian Gonzalez" userId="f4ff3dd4-2bf0-4b3a-b610-a45b5f129c47" providerId="ADAL" clId="{15F01266-0859-4D46-8D7E-6085CF310C5E}" dt="2024-01-07T18:59:40.315" v="60" actId="26606"/>
          <ac:spMkLst>
            <pc:docMk/>
            <pc:sldMk cId="2872945409" sldId="272"/>
            <ac:spMk id="78" creationId="{04727B71-B4B6-4823-80A1-68C40B475118}"/>
          </ac:spMkLst>
        </pc:spChg>
        <pc:spChg chg="add del">
          <ac:chgData name="Adrian Gonzalez" userId="f4ff3dd4-2bf0-4b3a-b610-a45b5f129c47" providerId="ADAL" clId="{15F01266-0859-4D46-8D7E-6085CF310C5E}" dt="2024-01-07T18:59:40.315" v="60" actId="26606"/>
          <ac:spMkLst>
            <pc:docMk/>
            <pc:sldMk cId="2872945409" sldId="272"/>
            <ac:spMk id="80" creationId="{79A6DB05-9FB5-4B07-8675-74C23D4FD89D}"/>
          </ac:spMkLst>
        </pc:spChg>
        <pc:spChg chg="add del">
          <ac:chgData name="Adrian Gonzalez" userId="f4ff3dd4-2bf0-4b3a-b610-a45b5f129c47" providerId="ADAL" clId="{15F01266-0859-4D46-8D7E-6085CF310C5E}" dt="2024-01-07T18:59:40.315" v="60" actId="26606"/>
          <ac:spMkLst>
            <pc:docMk/>
            <pc:sldMk cId="2872945409" sldId="272"/>
            <ac:spMk id="82" creationId="{8FC9BE17-9A7B-462D-AE50-3D8777387304}"/>
          </ac:spMkLst>
        </pc:spChg>
        <pc:spChg chg="add del">
          <ac:chgData name="Adrian Gonzalez" userId="f4ff3dd4-2bf0-4b3a-b610-a45b5f129c47" providerId="ADAL" clId="{15F01266-0859-4D46-8D7E-6085CF310C5E}" dt="2024-01-07T18:59:40.315" v="60" actId="26606"/>
          <ac:spMkLst>
            <pc:docMk/>
            <pc:sldMk cId="2872945409" sldId="272"/>
            <ac:spMk id="84" creationId="{3EBE8569-6AEC-4B8C-8D53-2DE337CDBA65}"/>
          </ac:spMkLst>
        </pc:spChg>
        <pc:spChg chg="add del">
          <ac:chgData name="Adrian Gonzalez" userId="f4ff3dd4-2bf0-4b3a-b610-a45b5f129c47" providerId="ADAL" clId="{15F01266-0859-4D46-8D7E-6085CF310C5E}" dt="2024-01-07T18:59:40.315" v="60" actId="26606"/>
          <ac:spMkLst>
            <pc:docMk/>
            <pc:sldMk cId="2872945409" sldId="272"/>
            <ac:spMk id="86" creationId="{55D4142C-5077-457F-A6AD-3FECFDB39685}"/>
          </ac:spMkLst>
        </pc:spChg>
        <pc:spChg chg="add del">
          <ac:chgData name="Adrian Gonzalez" userId="f4ff3dd4-2bf0-4b3a-b610-a45b5f129c47" providerId="ADAL" clId="{15F01266-0859-4D46-8D7E-6085CF310C5E}" dt="2024-01-07T18:59:40.315" v="60" actId="26606"/>
          <ac:spMkLst>
            <pc:docMk/>
            <pc:sldMk cId="2872945409" sldId="272"/>
            <ac:spMk id="88" creationId="{7A5F0580-5EE9-419F-96EE-B6529EF6E7D0}"/>
          </ac:spMkLst>
        </pc:spChg>
        <pc:spChg chg="add del">
          <ac:chgData name="Adrian Gonzalez" userId="f4ff3dd4-2bf0-4b3a-b610-a45b5f129c47" providerId="ADAL" clId="{15F01266-0859-4D46-8D7E-6085CF310C5E}" dt="2024-01-07T18:59:40.303" v="59" actId="26606"/>
          <ac:spMkLst>
            <pc:docMk/>
            <pc:sldMk cId="2872945409" sldId="272"/>
            <ac:spMk id="93" creationId="{2D6FBB9D-1CAA-4D05-AB33-BABDFE17B843}"/>
          </ac:spMkLst>
        </pc:spChg>
        <pc:spChg chg="add del">
          <ac:chgData name="Adrian Gonzalez" userId="f4ff3dd4-2bf0-4b3a-b610-a45b5f129c47" providerId="ADAL" clId="{15F01266-0859-4D46-8D7E-6085CF310C5E}" dt="2024-01-07T18:59:40.303" v="59" actId="26606"/>
          <ac:spMkLst>
            <pc:docMk/>
            <pc:sldMk cId="2872945409" sldId="272"/>
            <ac:spMk id="95" creationId="{04727B71-B4B6-4823-80A1-68C40B475118}"/>
          </ac:spMkLst>
        </pc:spChg>
        <pc:spChg chg="add del">
          <ac:chgData name="Adrian Gonzalez" userId="f4ff3dd4-2bf0-4b3a-b610-a45b5f129c47" providerId="ADAL" clId="{15F01266-0859-4D46-8D7E-6085CF310C5E}" dt="2024-01-07T18:59:40.303" v="59" actId="26606"/>
          <ac:spMkLst>
            <pc:docMk/>
            <pc:sldMk cId="2872945409" sldId="272"/>
            <ac:spMk id="97" creationId="{79A6DB05-9FB5-4B07-8675-74C23D4FD89D}"/>
          </ac:spMkLst>
        </pc:spChg>
        <pc:spChg chg="add del">
          <ac:chgData name="Adrian Gonzalez" userId="f4ff3dd4-2bf0-4b3a-b610-a45b5f129c47" providerId="ADAL" clId="{15F01266-0859-4D46-8D7E-6085CF310C5E}" dt="2024-01-07T18:59:40.303" v="59" actId="26606"/>
          <ac:spMkLst>
            <pc:docMk/>
            <pc:sldMk cId="2872945409" sldId="272"/>
            <ac:spMk id="99" creationId="{8FC9BE17-9A7B-462D-AE50-3D8777387304}"/>
          </ac:spMkLst>
        </pc:spChg>
        <pc:spChg chg="add del">
          <ac:chgData name="Adrian Gonzalez" userId="f4ff3dd4-2bf0-4b3a-b610-a45b5f129c47" providerId="ADAL" clId="{15F01266-0859-4D46-8D7E-6085CF310C5E}" dt="2024-01-07T18:59:40.303" v="59" actId="26606"/>
          <ac:spMkLst>
            <pc:docMk/>
            <pc:sldMk cId="2872945409" sldId="272"/>
            <ac:spMk id="101" creationId="{3EBE8569-6AEC-4B8C-8D53-2DE337CDBA65}"/>
          </ac:spMkLst>
        </pc:spChg>
        <pc:spChg chg="add del">
          <ac:chgData name="Adrian Gonzalez" userId="f4ff3dd4-2bf0-4b3a-b610-a45b5f129c47" providerId="ADAL" clId="{15F01266-0859-4D46-8D7E-6085CF310C5E}" dt="2024-01-07T18:59:40.303" v="59" actId="26606"/>
          <ac:spMkLst>
            <pc:docMk/>
            <pc:sldMk cId="2872945409" sldId="272"/>
            <ac:spMk id="103" creationId="{55D4142C-5077-457F-A6AD-3FECFDB39685}"/>
          </ac:spMkLst>
        </pc:spChg>
        <pc:spChg chg="add del">
          <ac:chgData name="Adrian Gonzalez" userId="f4ff3dd4-2bf0-4b3a-b610-a45b5f129c47" providerId="ADAL" clId="{15F01266-0859-4D46-8D7E-6085CF310C5E}" dt="2024-01-07T18:59:40.303" v="59" actId="26606"/>
          <ac:spMkLst>
            <pc:docMk/>
            <pc:sldMk cId="2872945409" sldId="272"/>
            <ac:spMk id="105" creationId="{7A5F0580-5EE9-419F-96EE-B6529EF6E7D0}"/>
          </ac:spMkLst>
        </pc:spChg>
        <pc:spChg chg="add">
          <ac:chgData name="Adrian Gonzalez" userId="f4ff3dd4-2bf0-4b3a-b610-a45b5f129c47" providerId="ADAL" clId="{15F01266-0859-4D46-8D7E-6085CF310C5E}" dt="2024-01-07T18:59:40.315" v="60" actId="26606"/>
          <ac:spMkLst>
            <pc:docMk/>
            <pc:sldMk cId="2872945409" sldId="272"/>
            <ac:spMk id="107" creationId="{2D6FBB9D-1CAA-4D05-AB33-BABDFE17B843}"/>
          </ac:spMkLst>
        </pc:spChg>
        <pc:spChg chg="add">
          <ac:chgData name="Adrian Gonzalez" userId="f4ff3dd4-2bf0-4b3a-b610-a45b5f129c47" providerId="ADAL" clId="{15F01266-0859-4D46-8D7E-6085CF310C5E}" dt="2024-01-07T18:59:40.315" v="60" actId="26606"/>
          <ac:spMkLst>
            <pc:docMk/>
            <pc:sldMk cId="2872945409" sldId="272"/>
            <ac:spMk id="108" creationId="{04727B71-B4B6-4823-80A1-68C40B475118}"/>
          </ac:spMkLst>
        </pc:spChg>
        <pc:spChg chg="add">
          <ac:chgData name="Adrian Gonzalez" userId="f4ff3dd4-2bf0-4b3a-b610-a45b5f129c47" providerId="ADAL" clId="{15F01266-0859-4D46-8D7E-6085CF310C5E}" dt="2024-01-07T18:59:40.315" v="60" actId="26606"/>
          <ac:spMkLst>
            <pc:docMk/>
            <pc:sldMk cId="2872945409" sldId="272"/>
            <ac:spMk id="109" creationId="{79A6DB05-9FB5-4B07-8675-74C23D4FD89D}"/>
          </ac:spMkLst>
        </pc:spChg>
        <pc:spChg chg="add">
          <ac:chgData name="Adrian Gonzalez" userId="f4ff3dd4-2bf0-4b3a-b610-a45b5f129c47" providerId="ADAL" clId="{15F01266-0859-4D46-8D7E-6085CF310C5E}" dt="2024-01-07T18:59:40.315" v="60" actId="26606"/>
          <ac:spMkLst>
            <pc:docMk/>
            <pc:sldMk cId="2872945409" sldId="272"/>
            <ac:spMk id="110" creationId="{F94AA2BD-2E3F-4B1D-8127-5744B8115311}"/>
          </ac:spMkLst>
        </pc:spChg>
        <pc:spChg chg="add">
          <ac:chgData name="Adrian Gonzalez" userId="f4ff3dd4-2bf0-4b3a-b610-a45b5f129c47" providerId="ADAL" clId="{15F01266-0859-4D46-8D7E-6085CF310C5E}" dt="2024-01-07T18:59:40.315" v="60" actId="26606"/>
          <ac:spMkLst>
            <pc:docMk/>
            <pc:sldMk cId="2872945409" sldId="272"/>
            <ac:spMk id="111" creationId="{4BD02261-2DC8-4AA8-9E16-7751AE892445}"/>
          </ac:spMkLst>
        </pc:spChg>
        <pc:spChg chg="add">
          <ac:chgData name="Adrian Gonzalez" userId="f4ff3dd4-2bf0-4b3a-b610-a45b5f129c47" providerId="ADAL" clId="{15F01266-0859-4D46-8D7E-6085CF310C5E}" dt="2024-01-07T18:59:40.315" v="60" actId="26606"/>
          <ac:spMkLst>
            <pc:docMk/>
            <pc:sldMk cId="2872945409" sldId="272"/>
            <ac:spMk id="112" creationId="{3D752CF2-2291-40B5-B462-C17B174C10BC}"/>
          </ac:spMkLst>
        </pc:spChg>
        <pc:picChg chg="mod ord">
          <ac:chgData name="Adrian Gonzalez" userId="f4ff3dd4-2bf0-4b3a-b610-a45b5f129c47" providerId="ADAL" clId="{15F01266-0859-4D46-8D7E-6085CF310C5E}" dt="2024-01-07T18:59:40.315" v="60" actId="26606"/>
          <ac:picMkLst>
            <pc:docMk/>
            <pc:sldMk cId="2872945409" sldId="272"/>
            <ac:picMk id="3" creationId="{9C2F0A84-20A3-9C17-3A11-14E8AD49C638}"/>
          </ac:picMkLst>
        </pc:picChg>
      </pc:sldChg>
      <pc:sldChg chg="addSp delSp modSp mod modNotesTx">
        <pc:chgData name="Adrian Gonzalez" userId="f4ff3dd4-2bf0-4b3a-b610-a45b5f129c47" providerId="ADAL" clId="{15F01266-0859-4D46-8D7E-6085CF310C5E}" dt="2024-01-14T21:24:06.271" v="733"/>
        <pc:sldMkLst>
          <pc:docMk/>
          <pc:sldMk cId="1934423797" sldId="273"/>
        </pc:sldMkLst>
        <pc:spChg chg="mod">
          <ac:chgData name="Adrian Gonzalez" userId="f4ff3dd4-2bf0-4b3a-b610-a45b5f129c47" providerId="ADAL" clId="{15F01266-0859-4D46-8D7E-6085CF310C5E}" dt="2024-01-07T19:00:02.422" v="69" actId="26606"/>
          <ac:spMkLst>
            <pc:docMk/>
            <pc:sldMk cId="1934423797" sldId="273"/>
            <ac:spMk id="2" creationId="{6BB303E7-FB23-7E06-BBEC-E9FC59928B58}"/>
          </ac:spMkLst>
        </pc:spChg>
        <pc:spChg chg="mod">
          <ac:chgData name="Adrian Gonzalez" userId="f4ff3dd4-2bf0-4b3a-b610-a45b5f129c47" providerId="ADAL" clId="{15F01266-0859-4D46-8D7E-6085CF310C5E}" dt="2024-01-07T19:00:02.422" v="69" actId="26606"/>
          <ac:spMkLst>
            <pc:docMk/>
            <pc:sldMk cId="1934423797" sldId="273"/>
            <ac:spMk id="4" creationId="{8BF492EB-32AD-F468-78E4-AB3BE0333F56}"/>
          </ac:spMkLst>
        </pc:spChg>
        <pc:spChg chg="add del">
          <ac:chgData name="Adrian Gonzalez" userId="f4ff3dd4-2bf0-4b3a-b610-a45b5f129c47" providerId="ADAL" clId="{15F01266-0859-4D46-8D7E-6085CF310C5E}" dt="2024-01-07T19:00:02.422" v="69" actId="26606"/>
          <ac:spMkLst>
            <pc:docMk/>
            <pc:sldMk cId="1934423797" sldId="273"/>
            <ac:spMk id="42" creationId="{2D6FBB9D-1CAA-4D05-AB33-BABDFE17B843}"/>
          </ac:spMkLst>
        </pc:spChg>
        <pc:spChg chg="add del">
          <ac:chgData name="Adrian Gonzalez" userId="f4ff3dd4-2bf0-4b3a-b610-a45b5f129c47" providerId="ADAL" clId="{15F01266-0859-4D46-8D7E-6085CF310C5E}" dt="2024-01-07T19:00:02.422" v="69" actId="26606"/>
          <ac:spMkLst>
            <pc:docMk/>
            <pc:sldMk cId="1934423797" sldId="273"/>
            <ac:spMk id="44" creationId="{04727B71-B4B6-4823-80A1-68C40B475118}"/>
          </ac:spMkLst>
        </pc:spChg>
        <pc:spChg chg="add del">
          <ac:chgData name="Adrian Gonzalez" userId="f4ff3dd4-2bf0-4b3a-b610-a45b5f129c47" providerId="ADAL" clId="{15F01266-0859-4D46-8D7E-6085CF310C5E}" dt="2024-01-07T19:00:02.422" v="69" actId="26606"/>
          <ac:spMkLst>
            <pc:docMk/>
            <pc:sldMk cId="1934423797" sldId="273"/>
            <ac:spMk id="46" creationId="{79A6DB05-9FB5-4B07-8675-74C23D4FD89D}"/>
          </ac:spMkLst>
        </pc:spChg>
        <pc:spChg chg="add del">
          <ac:chgData name="Adrian Gonzalez" userId="f4ff3dd4-2bf0-4b3a-b610-a45b5f129c47" providerId="ADAL" clId="{15F01266-0859-4D46-8D7E-6085CF310C5E}" dt="2024-01-07T19:00:02.422" v="69" actId="26606"/>
          <ac:spMkLst>
            <pc:docMk/>
            <pc:sldMk cId="1934423797" sldId="273"/>
            <ac:spMk id="48" creationId="{8380AD67-C5CA-4918-B4BB-C359BB03EEDD}"/>
          </ac:spMkLst>
        </pc:spChg>
        <pc:spChg chg="add del">
          <ac:chgData name="Adrian Gonzalez" userId="f4ff3dd4-2bf0-4b3a-b610-a45b5f129c47" providerId="ADAL" clId="{15F01266-0859-4D46-8D7E-6085CF310C5E}" dt="2024-01-07T19:00:02.422" v="69" actId="26606"/>
          <ac:spMkLst>
            <pc:docMk/>
            <pc:sldMk cId="1934423797" sldId="273"/>
            <ac:spMk id="50" creationId="{EABAD4DA-87BA-4F70-9EF0-45C6BCF17823}"/>
          </ac:spMkLst>
        </pc:spChg>
        <pc:spChg chg="add del">
          <ac:chgData name="Adrian Gonzalez" userId="f4ff3dd4-2bf0-4b3a-b610-a45b5f129c47" providerId="ADAL" clId="{15F01266-0859-4D46-8D7E-6085CF310C5E}" dt="2024-01-07T19:00:02.422" v="69" actId="26606"/>
          <ac:spMkLst>
            <pc:docMk/>
            <pc:sldMk cId="1934423797" sldId="273"/>
            <ac:spMk id="52" creationId="{915128D9-2797-47FA-B6FE-EC24E6B8437A}"/>
          </ac:spMkLst>
        </pc:spChg>
        <pc:spChg chg="add del">
          <ac:chgData name="Adrian Gonzalez" userId="f4ff3dd4-2bf0-4b3a-b610-a45b5f129c47" providerId="ADAL" clId="{15F01266-0859-4D46-8D7E-6085CF310C5E}" dt="2024-01-07T19:00:01.047" v="68" actId="26606"/>
          <ac:spMkLst>
            <pc:docMk/>
            <pc:sldMk cId="1934423797" sldId="273"/>
            <ac:spMk id="54" creationId="{2D6FBB9D-1CAA-4D05-AB33-BABDFE17B843}"/>
          </ac:spMkLst>
        </pc:spChg>
        <pc:spChg chg="add del">
          <ac:chgData name="Adrian Gonzalez" userId="f4ff3dd4-2bf0-4b3a-b610-a45b5f129c47" providerId="ADAL" clId="{15F01266-0859-4D46-8D7E-6085CF310C5E}" dt="2024-01-07T19:00:01.047" v="68" actId="26606"/>
          <ac:spMkLst>
            <pc:docMk/>
            <pc:sldMk cId="1934423797" sldId="273"/>
            <ac:spMk id="55" creationId="{04727B71-B4B6-4823-80A1-68C40B475118}"/>
          </ac:spMkLst>
        </pc:spChg>
        <pc:spChg chg="add del">
          <ac:chgData name="Adrian Gonzalez" userId="f4ff3dd4-2bf0-4b3a-b610-a45b5f129c47" providerId="ADAL" clId="{15F01266-0859-4D46-8D7E-6085CF310C5E}" dt="2024-01-07T19:00:01.047" v="68" actId="26606"/>
          <ac:spMkLst>
            <pc:docMk/>
            <pc:sldMk cId="1934423797" sldId="273"/>
            <ac:spMk id="56" creationId="{79A6DB05-9FB5-4B07-8675-74C23D4FD89D}"/>
          </ac:spMkLst>
        </pc:spChg>
        <pc:spChg chg="add del">
          <ac:chgData name="Adrian Gonzalez" userId="f4ff3dd4-2bf0-4b3a-b610-a45b5f129c47" providerId="ADAL" clId="{15F01266-0859-4D46-8D7E-6085CF310C5E}" dt="2024-01-07T18:59:55.836" v="66" actId="26606"/>
          <ac:spMkLst>
            <pc:docMk/>
            <pc:sldMk cId="1934423797" sldId="273"/>
            <ac:spMk id="57" creationId="{2D6FBB9D-1CAA-4D05-AB33-BABDFE17B843}"/>
          </ac:spMkLst>
        </pc:spChg>
        <pc:spChg chg="add del">
          <ac:chgData name="Adrian Gonzalez" userId="f4ff3dd4-2bf0-4b3a-b610-a45b5f129c47" providerId="ADAL" clId="{15F01266-0859-4D46-8D7E-6085CF310C5E}" dt="2024-01-07T19:00:01.047" v="68" actId="26606"/>
          <ac:spMkLst>
            <pc:docMk/>
            <pc:sldMk cId="1934423797" sldId="273"/>
            <ac:spMk id="58" creationId="{8380AD67-C5CA-4918-B4BB-C359BB03EEDD}"/>
          </ac:spMkLst>
        </pc:spChg>
        <pc:spChg chg="add del">
          <ac:chgData name="Adrian Gonzalez" userId="f4ff3dd4-2bf0-4b3a-b610-a45b5f129c47" providerId="ADAL" clId="{15F01266-0859-4D46-8D7E-6085CF310C5E}" dt="2024-01-07T18:59:55.836" v="66" actId="26606"/>
          <ac:spMkLst>
            <pc:docMk/>
            <pc:sldMk cId="1934423797" sldId="273"/>
            <ac:spMk id="59" creationId="{04727B71-B4B6-4823-80A1-68C40B475118}"/>
          </ac:spMkLst>
        </pc:spChg>
        <pc:spChg chg="add del">
          <ac:chgData name="Adrian Gonzalez" userId="f4ff3dd4-2bf0-4b3a-b610-a45b5f129c47" providerId="ADAL" clId="{15F01266-0859-4D46-8D7E-6085CF310C5E}" dt="2024-01-07T19:00:01.047" v="68" actId="26606"/>
          <ac:spMkLst>
            <pc:docMk/>
            <pc:sldMk cId="1934423797" sldId="273"/>
            <ac:spMk id="60" creationId="{EABAD4DA-87BA-4F70-9EF0-45C6BCF17823}"/>
          </ac:spMkLst>
        </pc:spChg>
        <pc:spChg chg="add del">
          <ac:chgData name="Adrian Gonzalez" userId="f4ff3dd4-2bf0-4b3a-b610-a45b5f129c47" providerId="ADAL" clId="{15F01266-0859-4D46-8D7E-6085CF310C5E}" dt="2024-01-07T18:59:55.836" v="66" actId="26606"/>
          <ac:spMkLst>
            <pc:docMk/>
            <pc:sldMk cId="1934423797" sldId="273"/>
            <ac:spMk id="61" creationId="{79A6DB05-9FB5-4B07-8675-74C23D4FD89D}"/>
          </ac:spMkLst>
        </pc:spChg>
        <pc:spChg chg="add del">
          <ac:chgData name="Adrian Gonzalez" userId="f4ff3dd4-2bf0-4b3a-b610-a45b5f129c47" providerId="ADAL" clId="{15F01266-0859-4D46-8D7E-6085CF310C5E}" dt="2024-01-07T19:00:01.047" v="68" actId="26606"/>
          <ac:spMkLst>
            <pc:docMk/>
            <pc:sldMk cId="1934423797" sldId="273"/>
            <ac:spMk id="62" creationId="{915128D9-2797-47FA-B6FE-EC24E6B8437A}"/>
          </ac:spMkLst>
        </pc:spChg>
        <pc:spChg chg="add del">
          <ac:chgData name="Adrian Gonzalez" userId="f4ff3dd4-2bf0-4b3a-b610-a45b5f129c47" providerId="ADAL" clId="{15F01266-0859-4D46-8D7E-6085CF310C5E}" dt="2024-01-07T18:59:55.836" v="66" actId="26606"/>
          <ac:spMkLst>
            <pc:docMk/>
            <pc:sldMk cId="1934423797" sldId="273"/>
            <ac:spMk id="63" creationId="{F94AA2BD-2E3F-4B1D-8127-5744B8115311}"/>
          </ac:spMkLst>
        </pc:spChg>
        <pc:spChg chg="add">
          <ac:chgData name="Adrian Gonzalez" userId="f4ff3dd4-2bf0-4b3a-b610-a45b5f129c47" providerId="ADAL" clId="{15F01266-0859-4D46-8D7E-6085CF310C5E}" dt="2024-01-07T19:00:02.422" v="69" actId="26606"/>
          <ac:spMkLst>
            <pc:docMk/>
            <pc:sldMk cId="1934423797" sldId="273"/>
            <ac:spMk id="64" creationId="{2D6FBB9D-1CAA-4D05-AB33-BABDFE17B843}"/>
          </ac:spMkLst>
        </pc:spChg>
        <pc:spChg chg="add del">
          <ac:chgData name="Adrian Gonzalez" userId="f4ff3dd4-2bf0-4b3a-b610-a45b5f129c47" providerId="ADAL" clId="{15F01266-0859-4D46-8D7E-6085CF310C5E}" dt="2024-01-07T18:59:55.836" v="66" actId="26606"/>
          <ac:spMkLst>
            <pc:docMk/>
            <pc:sldMk cId="1934423797" sldId="273"/>
            <ac:spMk id="65" creationId="{4BD02261-2DC8-4AA8-9E16-7751AE892445}"/>
          </ac:spMkLst>
        </pc:spChg>
        <pc:spChg chg="add">
          <ac:chgData name="Adrian Gonzalez" userId="f4ff3dd4-2bf0-4b3a-b610-a45b5f129c47" providerId="ADAL" clId="{15F01266-0859-4D46-8D7E-6085CF310C5E}" dt="2024-01-07T19:00:02.422" v="69" actId="26606"/>
          <ac:spMkLst>
            <pc:docMk/>
            <pc:sldMk cId="1934423797" sldId="273"/>
            <ac:spMk id="66" creationId="{04727B71-B4B6-4823-80A1-68C40B475118}"/>
          </ac:spMkLst>
        </pc:spChg>
        <pc:spChg chg="add del">
          <ac:chgData name="Adrian Gonzalez" userId="f4ff3dd4-2bf0-4b3a-b610-a45b5f129c47" providerId="ADAL" clId="{15F01266-0859-4D46-8D7E-6085CF310C5E}" dt="2024-01-07T18:59:55.836" v="66" actId="26606"/>
          <ac:spMkLst>
            <pc:docMk/>
            <pc:sldMk cId="1934423797" sldId="273"/>
            <ac:spMk id="67" creationId="{3D752CF2-2291-40B5-B462-C17B174C10BC}"/>
          </ac:spMkLst>
        </pc:spChg>
        <pc:spChg chg="add">
          <ac:chgData name="Adrian Gonzalez" userId="f4ff3dd4-2bf0-4b3a-b610-a45b5f129c47" providerId="ADAL" clId="{15F01266-0859-4D46-8D7E-6085CF310C5E}" dt="2024-01-07T19:00:02.422" v="69" actId="26606"/>
          <ac:spMkLst>
            <pc:docMk/>
            <pc:sldMk cId="1934423797" sldId="273"/>
            <ac:spMk id="68" creationId="{79A6DB05-9FB5-4B07-8675-74C23D4FD89D}"/>
          </ac:spMkLst>
        </pc:spChg>
        <pc:spChg chg="add">
          <ac:chgData name="Adrian Gonzalez" userId="f4ff3dd4-2bf0-4b3a-b610-a45b5f129c47" providerId="ADAL" clId="{15F01266-0859-4D46-8D7E-6085CF310C5E}" dt="2024-01-07T19:00:02.422" v="69" actId="26606"/>
          <ac:spMkLst>
            <pc:docMk/>
            <pc:sldMk cId="1934423797" sldId="273"/>
            <ac:spMk id="69" creationId="{8380AD67-C5CA-4918-B4BB-C359BB03EEDD}"/>
          </ac:spMkLst>
        </pc:spChg>
        <pc:spChg chg="add">
          <ac:chgData name="Adrian Gonzalez" userId="f4ff3dd4-2bf0-4b3a-b610-a45b5f129c47" providerId="ADAL" clId="{15F01266-0859-4D46-8D7E-6085CF310C5E}" dt="2024-01-07T19:00:02.422" v="69" actId="26606"/>
          <ac:spMkLst>
            <pc:docMk/>
            <pc:sldMk cId="1934423797" sldId="273"/>
            <ac:spMk id="70" creationId="{EABAD4DA-87BA-4F70-9EF0-45C6BCF17823}"/>
          </ac:spMkLst>
        </pc:spChg>
        <pc:spChg chg="add">
          <ac:chgData name="Adrian Gonzalez" userId="f4ff3dd4-2bf0-4b3a-b610-a45b5f129c47" providerId="ADAL" clId="{15F01266-0859-4D46-8D7E-6085CF310C5E}" dt="2024-01-07T19:00:02.422" v="69" actId="26606"/>
          <ac:spMkLst>
            <pc:docMk/>
            <pc:sldMk cId="1934423797" sldId="273"/>
            <ac:spMk id="71" creationId="{915128D9-2797-47FA-B6FE-EC24E6B8437A}"/>
          </ac:spMkLst>
        </pc:spChg>
        <pc:picChg chg="mod ord">
          <ac:chgData name="Adrian Gonzalez" userId="f4ff3dd4-2bf0-4b3a-b610-a45b5f129c47" providerId="ADAL" clId="{15F01266-0859-4D46-8D7E-6085CF310C5E}" dt="2024-01-07T18:59:55.836" v="66" actId="26606"/>
          <ac:picMkLst>
            <pc:docMk/>
            <pc:sldMk cId="1934423797" sldId="273"/>
            <ac:picMk id="3" creationId="{3BB9D490-7C66-658D-F5F5-A1F0A98C9EA2}"/>
          </ac:picMkLst>
        </pc:picChg>
        <pc:picChg chg="add mod">
          <ac:chgData name="Adrian Gonzalez" userId="f4ff3dd4-2bf0-4b3a-b610-a45b5f129c47" providerId="ADAL" clId="{15F01266-0859-4D46-8D7E-6085CF310C5E}" dt="2024-01-14T21:24:06.271" v="733"/>
          <ac:picMkLst>
            <pc:docMk/>
            <pc:sldMk cId="1934423797" sldId="273"/>
            <ac:picMk id="5" creationId="{808032AF-C90E-E28F-BC4F-BA7867ABDF7E}"/>
          </ac:picMkLst>
        </pc:picChg>
        <pc:picChg chg="add mod">
          <ac:chgData name="Adrian Gonzalez" userId="f4ff3dd4-2bf0-4b3a-b610-a45b5f129c47" providerId="ADAL" clId="{15F01266-0859-4D46-8D7E-6085CF310C5E}" dt="2024-01-14T21:24:06.271" v="733"/>
          <ac:picMkLst>
            <pc:docMk/>
            <pc:sldMk cId="1934423797" sldId="273"/>
            <ac:picMk id="6" creationId="{B873414A-AFE3-0B40-686C-85FB19F59CDD}"/>
          </ac:picMkLst>
        </pc:picChg>
        <pc:picChg chg="add mod">
          <ac:chgData name="Adrian Gonzalez" userId="f4ff3dd4-2bf0-4b3a-b610-a45b5f129c47" providerId="ADAL" clId="{15F01266-0859-4D46-8D7E-6085CF310C5E}" dt="2024-01-14T21:24:06.271" v="733"/>
          <ac:picMkLst>
            <pc:docMk/>
            <pc:sldMk cId="1934423797" sldId="273"/>
            <ac:picMk id="7" creationId="{D24855C1-800E-D151-9C01-9A12C594FFE4}"/>
          </ac:picMkLst>
        </pc:picChg>
      </pc:sldChg>
      <pc:sldChg chg="addSp delSp modSp mod modNotesTx">
        <pc:chgData name="Adrian Gonzalez" userId="f4ff3dd4-2bf0-4b3a-b610-a45b5f129c47" providerId="ADAL" clId="{15F01266-0859-4D46-8D7E-6085CF310C5E}" dt="2024-01-15T14:05:44.835" v="1387" actId="20577"/>
        <pc:sldMkLst>
          <pc:docMk/>
          <pc:sldMk cId="2630268484" sldId="274"/>
        </pc:sldMkLst>
        <pc:spChg chg="del">
          <ac:chgData name="Adrian Gonzalez" userId="f4ff3dd4-2bf0-4b3a-b610-a45b5f129c47" providerId="ADAL" clId="{15F01266-0859-4D46-8D7E-6085CF310C5E}" dt="2024-01-07T18:56:31.585" v="6" actId="478"/>
          <ac:spMkLst>
            <pc:docMk/>
            <pc:sldMk cId="2630268484" sldId="274"/>
            <ac:spMk id="3" creationId="{F9B1C0CD-2EAA-5A5D-1622-3DC18235B6DF}"/>
          </ac:spMkLst>
        </pc:spChg>
        <pc:spChg chg="mod">
          <ac:chgData name="Adrian Gonzalez" userId="f4ff3dd4-2bf0-4b3a-b610-a45b5f129c47" providerId="ADAL" clId="{15F01266-0859-4D46-8D7E-6085CF310C5E}" dt="2024-01-15T14:05:44.835" v="1387" actId="20577"/>
          <ac:spMkLst>
            <pc:docMk/>
            <pc:sldMk cId="2630268484" sldId="274"/>
            <ac:spMk id="4" creationId="{7C0B8BBC-41B1-AF71-4C5B-52C37DA6E395}"/>
          </ac:spMkLst>
        </pc:spChg>
        <pc:spChg chg="add del mod">
          <ac:chgData name="Adrian Gonzalez" userId="f4ff3dd4-2bf0-4b3a-b610-a45b5f129c47" providerId="ADAL" clId="{15F01266-0859-4D46-8D7E-6085CF310C5E}" dt="2024-01-07T18:56:51.052" v="24" actId="478"/>
          <ac:spMkLst>
            <pc:docMk/>
            <pc:sldMk cId="2630268484" sldId="274"/>
            <ac:spMk id="6" creationId="{6FD69805-277C-49E5-D956-69B0C71610D5}"/>
          </ac:spMkLst>
        </pc:spChg>
        <pc:spChg chg="add del mod">
          <ac:chgData name="Adrian Gonzalez" userId="f4ff3dd4-2bf0-4b3a-b610-a45b5f129c47" providerId="ADAL" clId="{15F01266-0859-4D46-8D7E-6085CF310C5E}" dt="2024-01-07T19:02:15.738" v="102" actId="478"/>
          <ac:spMkLst>
            <pc:docMk/>
            <pc:sldMk cId="2630268484" sldId="274"/>
            <ac:spMk id="7" creationId="{E10EEB65-2A8B-E37C-534B-B456C8E670AF}"/>
          </ac:spMkLst>
        </pc:spChg>
        <pc:picChg chg="add mod">
          <ac:chgData name="Adrian Gonzalez" userId="f4ff3dd4-2bf0-4b3a-b610-a45b5f129c47" providerId="ADAL" clId="{15F01266-0859-4D46-8D7E-6085CF310C5E}" dt="2024-01-14T21:23:40.112" v="727"/>
          <ac:picMkLst>
            <pc:docMk/>
            <pc:sldMk cId="2630268484" sldId="274"/>
            <ac:picMk id="3" creationId="{F0AC0F85-793C-801C-306F-4ED61A5B20AF}"/>
          </ac:picMkLst>
        </pc:picChg>
        <pc:picChg chg="add mod">
          <ac:chgData name="Adrian Gonzalez" userId="f4ff3dd4-2bf0-4b3a-b610-a45b5f129c47" providerId="ADAL" clId="{15F01266-0859-4D46-8D7E-6085CF310C5E}" dt="2024-01-14T21:23:40.112" v="727"/>
          <ac:picMkLst>
            <pc:docMk/>
            <pc:sldMk cId="2630268484" sldId="274"/>
            <ac:picMk id="6" creationId="{21F8712E-E7B2-F9BB-6E1B-0E6265A58379}"/>
          </ac:picMkLst>
        </pc:picChg>
        <pc:picChg chg="add mod">
          <ac:chgData name="Adrian Gonzalez" userId="f4ff3dd4-2bf0-4b3a-b610-a45b5f129c47" providerId="ADAL" clId="{15F01266-0859-4D46-8D7E-6085CF310C5E}" dt="2024-01-14T21:23:40.112" v="727"/>
          <ac:picMkLst>
            <pc:docMk/>
            <pc:sldMk cId="2630268484" sldId="274"/>
            <ac:picMk id="7" creationId="{C92BD6ED-C8DA-7179-B32B-97ECE4BB247B}"/>
          </ac:picMkLst>
        </pc:picChg>
      </pc:sldChg>
      <pc:sldChg chg="addSp delSp modSp new mod ord setBg">
        <pc:chgData name="Adrian Gonzalez" userId="f4ff3dd4-2bf0-4b3a-b610-a45b5f129c47" providerId="ADAL" clId="{15F01266-0859-4D46-8D7E-6085CF310C5E}" dt="2024-01-14T21:24:00.457" v="732"/>
        <pc:sldMkLst>
          <pc:docMk/>
          <pc:sldMk cId="1996116261" sldId="275"/>
        </pc:sldMkLst>
        <pc:spChg chg="mod">
          <ac:chgData name="Adrian Gonzalez" userId="f4ff3dd4-2bf0-4b3a-b610-a45b5f129c47" providerId="ADAL" clId="{15F01266-0859-4D46-8D7E-6085CF310C5E}" dt="2024-01-07T19:08:04.674" v="414" actId="26606"/>
          <ac:spMkLst>
            <pc:docMk/>
            <pc:sldMk cId="1996116261" sldId="275"/>
            <ac:spMk id="2" creationId="{B4978F2F-7594-1428-686C-A00B1DFF2D16}"/>
          </ac:spMkLst>
        </pc:spChg>
        <pc:spChg chg="add del mod">
          <ac:chgData name="Adrian Gonzalez" userId="f4ff3dd4-2bf0-4b3a-b610-a45b5f129c47" providerId="ADAL" clId="{15F01266-0859-4D46-8D7E-6085CF310C5E}" dt="2024-01-07T19:08:04.674" v="414" actId="26606"/>
          <ac:spMkLst>
            <pc:docMk/>
            <pc:sldMk cId="1996116261" sldId="275"/>
            <ac:spMk id="3" creationId="{D21377CA-94BF-4E75-0883-C20EF18CFEE0}"/>
          </ac:spMkLst>
        </pc:spChg>
        <pc:spChg chg="del mod">
          <ac:chgData name="Adrian Gonzalez" userId="f4ff3dd4-2bf0-4b3a-b610-a45b5f129c47" providerId="ADAL" clId="{15F01266-0859-4D46-8D7E-6085CF310C5E}" dt="2024-01-07T19:07:19.380" v="411" actId="478"/>
          <ac:spMkLst>
            <pc:docMk/>
            <pc:sldMk cId="1996116261" sldId="275"/>
            <ac:spMk id="4" creationId="{E0F21822-3411-DDEE-5078-CF9A7146F0CA}"/>
          </ac:spMkLst>
        </pc:spChg>
        <pc:spChg chg="add">
          <ac:chgData name="Adrian Gonzalez" userId="f4ff3dd4-2bf0-4b3a-b610-a45b5f129c47" providerId="ADAL" clId="{15F01266-0859-4D46-8D7E-6085CF310C5E}" dt="2024-01-07T19:08:04.674" v="414" actId="26606"/>
          <ac:spMkLst>
            <pc:docMk/>
            <pc:sldMk cId="1996116261" sldId="275"/>
            <ac:spMk id="6" creationId="{2D6FBB9D-1CAA-4D05-AB33-BABDFE17B843}"/>
          </ac:spMkLst>
        </pc:spChg>
        <pc:spChg chg="add">
          <ac:chgData name="Adrian Gonzalez" userId="f4ff3dd4-2bf0-4b3a-b610-a45b5f129c47" providerId="ADAL" clId="{15F01266-0859-4D46-8D7E-6085CF310C5E}" dt="2024-01-07T19:08:04.674" v="414" actId="26606"/>
          <ac:spMkLst>
            <pc:docMk/>
            <pc:sldMk cId="1996116261" sldId="275"/>
            <ac:spMk id="7" creationId="{04727B71-B4B6-4823-80A1-68C40B475118}"/>
          </ac:spMkLst>
        </pc:spChg>
        <pc:spChg chg="add">
          <ac:chgData name="Adrian Gonzalez" userId="f4ff3dd4-2bf0-4b3a-b610-a45b5f129c47" providerId="ADAL" clId="{15F01266-0859-4D46-8D7E-6085CF310C5E}" dt="2024-01-07T19:08:04.674" v="414" actId="26606"/>
          <ac:spMkLst>
            <pc:docMk/>
            <pc:sldMk cId="1996116261" sldId="275"/>
            <ac:spMk id="8" creationId="{79A6DB05-9FB5-4B07-8675-74C23D4FD89D}"/>
          </ac:spMkLst>
        </pc:spChg>
        <pc:spChg chg="add del">
          <ac:chgData name="Adrian Gonzalez" userId="f4ff3dd4-2bf0-4b3a-b610-a45b5f129c47" providerId="ADAL" clId="{15F01266-0859-4D46-8D7E-6085CF310C5E}" dt="2024-01-07T19:07:46.272" v="413" actId="26606"/>
          <ac:spMkLst>
            <pc:docMk/>
            <pc:sldMk cId="1996116261" sldId="275"/>
            <ac:spMk id="9" creationId="{2D6FBB9D-1CAA-4D05-AB33-BABDFE17B843}"/>
          </ac:spMkLst>
        </pc:spChg>
        <pc:spChg chg="add">
          <ac:chgData name="Adrian Gonzalez" userId="f4ff3dd4-2bf0-4b3a-b610-a45b5f129c47" providerId="ADAL" clId="{15F01266-0859-4D46-8D7E-6085CF310C5E}" dt="2024-01-07T19:08:04.674" v="414" actId="26606"/>
          <ac:spMkLst>
            <pc:docMk/>
            <pc:sldMk cId="1996116261" sldId="275"/>
            <ac:spMk id="10" creationId="{7301F447-EEF7-48F5-AF73-7566EE7F64AD}"/>
          </ac:spMkLst>
        </pc:spChg>
        <pc:spChg chg="add del">
          <ac:chgData name="Adrian Gonzalez" userId="f4ff3dd4-2bf0-4b3a-b610-a45b5f129c47" providerId="ADAL" clId="{15F01266-0859-4D46-8D7E-6085CF310C5E}" dt="2024-01-07T19:07:46.272" v="413" actId="26606"/>
          <ac:spMkLst>
            <pc:docMk/>
            <pc:sldMk cId="1996116261" sldId="275"/>
            <ac:spMk id="11" creationId="{04727B71-B4B6-4823-80A1-68C40B475118}"/>
          </ac:spMkLst>
        </pc:spChg>
        <pc:spChg chg="add">
          <ac:chgData name="Adrian Gonzalez" userId="f4ff3dd4-2bf0-4b3a-b610-a45b5f129c47" providerId="ADAL" clId="{15F01266-0859-4D46-8D7E-6085CF310C5E}" dt="2024-01-07T19:08:04.674" v="414" actId="26606"/>
          <ac:spMkLst>
            <pc:docMk/>
            <pc:sldMk cId="1996116261" sldId="275"/>
            <ac:spMk id="12" creationId="{F7117410-A2A4-4085-9ADC-46744551DBDE}"/>
          </ac:spMkLst>
        </pc:spChg>
        <pc:spChg chg="add del">
          <ac:chgData name="Adrian Gonzalez" userId="f4ff3dd4-2bf0-4b3a-b610-a45b5f129c47" providerId="ADAL" clId="{15F01266-0859-4D46-8D7E-6085CF310C5E}" dt="2024-01-07T19:07:46.272" v="413" actId="26606"/>
          <ac:spMkLst>
            <pc:docMk/>
            <pc:sldMk cId="1996116261" sldId="275"/>
            <ac:spMk id="13" creationId="{79A6DB05-9FB5-4B07-8675-74C23D4FD89D}"/>
          </ac:spMkLst>
        </pc:spChg>
        <pc:spChg chg="add">
          <ac:chgData name="Adrian Gonzalez" userId="f4ff3dd4-2bf0-4b3a-b610-a45b5f129c47" providerId="ADAL" clId="{15F01266-0859-4D46-8D7E-6085CF310C5E}" dt="2024-01-07T19:08:04.674" v="414" actId="26606"/>
          <ac:spMkLst>
            <pc:docMk/>
            <pc:sldMk cId="1996116261" sldId="275"/>
            <ac:spMk id="14" creationId="{99F74EB5-E547-4FB4-95F5-BCC788F3C4A0}"/>
          </ac:spMkLst>
        </pc:spChg>
        <pc:spChg chg="add del">
          <ac:chgData name="Adrian Gonzalez" userId="f4ff3dd4-2bf0-4b3a-b610-a45b5f129c47" providerId="ADAL" clId="{15F01266-0859-4D46-8D7E-6085CF310C5E}" dt="2024-01-07T19:07:46.272" v="413" actId="26606"/>
          <ac:spMkLst>
            <pc:docMk/>
            <pc:sldMk cId="1996116261" sldId="275"/>
            <ac:spMk id="15" creationId="{B5416EBC-B41E-4F8A-BE9F-07301B682CBD}"/>
          </ac:spMkLst>
        </pc:spChg>
        <pc:spChg chg="add del">
          <ac:chgData name="Adrian Gonzalez" userId="f4ff3dd4-2bf0-4b3a-b610-a45b5f129c47" providerId="ADAL" clId="{15F01266-0859-4D46-8D7E-6085CF310C5E}" dt="2024-01-07T19:07:46.272" v="413" actId="26606"/>
          <ac:spMkLst>
            <pc:docMk/>
            <pc:sldMk cId="1996116261" sldId="275"/>
            <ac:spMk id="17" creationId="{AFF79527-C7F1-4E06-8126-A8E8C5FEBFCA}"/>
          </ac:spMkLst>
        </pc:spChg>
        <pc:spChg chg="add del">
          <ac:chgData name="Adrian Gonzalez" userId="f4ff3dd4-2bf0-4b3a-b610-a45b5f129c47" providerId="ADAL" clId="{15F01266-0859-4D46-8D7E-6085CF310C5E}" dt="2024-01-07T19:07:46.272" v="413" actId="26606"/>
          <ac:spMkLst>
            <pc:docMk/>
            <pc:sldMk cId="1996116261" sldId="275"/>
            <ac:spMk id="19" creationId="{55986208-8A53-4E92-9197-6B57BCCB2F37}"/>
          </ac:spMkLst>
        </pc:spChg>
        <pc:graphicFrameChg chg="add del">
          <ac:chgData name="Adrian Gonzalez" userId="f4ff3dd4-2bf0-4b3a-b610-a45b5f129c47" providerId="ADAL" clId="{15F01266-0859-4D46-8D7E-6085CF310C5E}" dt="2024-01-07T19:07:46.272" v="413" actId="26606"/>
          <ac:graphicFrameMkLst>
            <pc:docMk/>
            <pc:sldMk cId="1996116261" sldId="275"/>
            <ac:graphicFrameMk id="5" creationId="{84BF9CD8-873B-F331-3627-0A532BBFD9D0}"/>
          </ac:graphicFrameMkLst>
        </pc:graphicFrameChg>
        <pc:graphicFrameChg chg="add">
          <ac:chgData name="Adrian Gonzalez" userId="f4ff3dd4-2bf0-4b3a-b610-a45b5f129c47" providerId="ADAL" clId="{15F01266-0859-4D46-8D7E-6085CF310C5E}" dt="2024-01-07T19:08:04.674" v="414" actId="26606"/>
          <ac:graphicFrameMkLst>
            <pc:docMk/>
            <pc:sldMk cId="1996116261" sldId="275"/>
            <ac:graphicFrameMk id="16" creationId="{50E1C907-B9E2-CCE6-840D-27CF979D5D2A}"/>
          </ac:graphicFrameMkLst>
        </pc:graphicFrameChg>
        <pc:picChg chg="add mod">
          <ac:chgData name="Adrian Gonzalez" userId="f4ff3dd4-2bf0-4b3a-b610-a45b5f129c47" providerId="ADAL" clId="{15F01266-0859-4D46-8D7E-6085CF310C5E}" dt="2024-01-14T21:24:00.457" v="732"/>
          <ac:picMkLst>
            <pc:docMk/>
            <pc:sldMk cId="1996116261" sldId="275"/>
            <ac:picMk id="3" creationId="{4BB503B5-FA06-9063-002B-10DAE1FCF9E8}"/>
          </ac:picMkLst>
        </pc:picChg>
        <pc:picChg chg="add mod">
          <ac:chgData name="Adrian Gonzalez" userId="f4ff3dd4-2bf0-4b3a-b610-a45b5f129c47" providerId="ADAL" clId="{15F01266-0859-4D46-8D7E-6085CF310C5E}" dt="2024-01-14T21:24:00.457" v="732"/>
          <ac:picMkLst>
            <pc:docMk/>
            <pc:sldMk cId="1996116261" sldId="275"/>
            <ac:picMk id="4" creationId="{489C6408-4AC1-8AE1-51F3-402D410F7C97}"/>
          </ac:picMkLst>
        </pc:picChg>
        <pc:picChg chg="add mod">
          <ac:chgData name="Adrian Gonzalez" userId="f4ff3dd4-2bf0-4b3a-b610-a45b5f129c47" providerId="ADAL" clId="{15F01266-0859-4D46-8D7E-6085CF310C5E}" dt="2024-01-14T21:24:00.457" v="732"/>
          <ac:picMkLst>
            <pc:docMk/>
            <pc:sldMk cId="1996116261" sldId="275"/>
            <ac:picMk id="5" creationId="{B73D8A24-7B04-944A-0850-5AA787613E5A}"/>
          </ac:picMkLst>
        </pc:picChg>
      </pc:sldChg>
      <pc:sldChg chg="addSp delSp modSp add mod ord setBg">
        <pc:chgData name="Adrian Gonzalez" userId="f4ff3dd4-2bf0-4b3a-b610-a45b5f129c47" providerId="ADAL" clId="{15F01266-0859-4D46-8D7E-6085CF310C5E}" dt="2024-01-14T21:23:27.241" v="722" actId="1076"/>
        <pc:sldMkLst>
          <pc:docMk/>
          <pc:sldMk cId="2290690820" sldId="276"/>
        </pc:sldMkLst>
        <pc:spChg chg="mod">
          <ac:chgData name="Adrian Gonzalez" userId="f4ff3dd4-2bf0-4b3a-b610-a45b5f129c47" providerId="ADAL" clId="{15F01266-0859-4D46-8D7E-6085CF310C5E}" dt="2024-01-07T19:07:08.418" v="410" actId="26606"/>
          <ac:spMkLst>
            <pc:docMk/>
            <pc:sldMk cId="2290690820" sldId="276"/>
            <ac:spMk id="2" creationId="{FA2C2CCE-1586-C8B9-8B72-FDB4D9D011EF}"/>
          </ac:spMkLst>
        </pc:spChg>
        <pc:spChg chg="del mod">
          <ac:chgData name="Adrian Gonzalez" userId="f4ff3dd4-2bf0-4b3a-b610-a45b5f129c47" providerId="ADAL" clId="{15F01266-0859-4D46-8D7E-6085CF310C5E}" dt="2024-01-07T19:07:08.418" v="410" actId="26606"/>
          <ac:spMkLst>
            <pc:docMk/>
            <pc:sldMk cId="2290690820" sldId="276"/>
            <ac:spMk id="3" creationId="{832F78D8-DA9B-4937-66D3-C1A7FDBDD711}"/>
          </ac:spMkLst>
        </pc:spChg>
        <pc:spChg chg="del mod">
          <ac:chgData name="Adrian Gonzalez" userId="f4ff3dd4-2bf0-4b3a-b610-a45b5f129c47" providerId="ADAL" clId="{15F01266-0859-4D46-8D7E-6085CF310C5E}" dt="2024-01-07T19:06:58.041" v="409" actId="478"/>
          <ac:spMkLst>
            <pc:docMk/>
            <pc:sldMk cId="2290690820" sldId="276"/>
            <ac:spMk id="4" creationId="{0527F9E7-D92B-8343-B8BF-40440236CE7D}"/>
          </ac:spMkLst>
        </pc:spChg>
        <pc:spChg chg="add">
          <ac:chgData name="Adrian Gonzalez" userId="f4ff3dd4-2bf0-4b3a-b610-a45b5f129c47" providerId="ADAL" clId="{15F01266-0859-4D46-8D7E-6085CF310C5E}" dt="2024-01-07T19:07:08.418" v="410" actId="26606"/>
          <ac:spMkLst>
            <pc:docMk/>
            <pc:sldMk cId="2290690820" sldId="276"/>
            <ac:spMk id="9" creationId="{2D6FBB9D-1CAA-4D05-AB33-BABDFE17B843}"/>
          </ac:spMkLst>
        </pc:spChg>
        <pc:spChg chg="add">
          <ac:chgData name="Adrian Gonzalez" userId="f4ff3dd4-2bf0-4b3a-b610-a45b5f129c47" providerId="ADAL" clId="{15F01266-0859-4D46-8D7E-6085CF310C5E}" dt="2024-01-07T19:07:08.418" v="410" actId="26606"/>
          <ac:spMkLst>
            <pc:docMk/>
            <pc:sldMk cId="2290690820" sldId="276"/>
            <ac:spMk id="11" creationId="{04727B71-B4B6-4823-80A1-68C40B475118}"/>
          </ac:spMkLst>
        </pc:spChg>
        <pc:spChg chg="add">
          <ac:chgData name="Adrian Gonzalez" userId="f4ff3dd4-2bf0-4b3a-b610-a45b5f129c47" providerId="ADAL" clId="{15F01266-0859-4D46-8D7E-6085CF310C5E}" dt="2024-01-07T19:07:08.418" v="410" actId="26606"/>
          <ac:spMkLst>
            <pc:docMk/>
            <pc:sldMk cId="2290690820" sldId="276"/>
            <ac:spMk id="13" creationId="{79A6DB05-9FB5-4B07-8675-74C23D4FD89D}"/>
          </ac:spMkLst>
        </pc:spChg>
        <pc:spChg chg="add">
          <ac:chgData name="Adrian Gonzalez" userId="f4ff3dd4-2bf0-4b3a-b610-a45b5f129c47" providerId="ADAL" clId="{15F01266-0859-4D46-8D7E-6085CF310C5E}" dt="2024-01-07T19:07:08.418" v="410" actId="26606"/>
          <ac:spMkLst>
            <pc:docMk/>
            <pc:sldMk cId="2290690820" sldId="276"/>
            <ac:spMk id="15" creationId="{7517A47C-B2E5-4B79-8061-D74B1311AF6E}"/>
          </ac:spMkLst>
        </pc:spChg>
        <pc:spChg chg="add">
          <ac:chgData name="Adrian Gonzalez" userId="f4ff3dd4-2bf0-4b3a-b610-a45b5f129c47" providerId="ADAL" clId="{15F01266-0859-4D46-8D7E-6085CF310C5E}" dt="2024-01-07T19:07:08.418" v="410" actId="26606"/>
          <ac:spMkLst>
            <pc:docMk/>
            <pc:sldMk cId="2290690820" sldId="276"/>
            <ac:spMk id="17" creationId="{C505E780-2083-4CB5-A42A-5E0E2908ECC3}"/>
          </ac:spMkLst>
        </pc:spChg>
        <pc:spChg chg="add">
          <ac:chgData name="Adrian Gonzalez" userId="f4ff3dd4-2bf0-4b3a-b610-a45b5f129c47" providerId="ADAL" clId="{15F01266-0859-4D46-8D7E-6085CF310C5E}" dt="2024-01-07T19:07:08.418" v="410" actId="26606"/>
          <ac:spMkLst>
            <pc:docMk/>
            <pc:sldMk cId="2290690820" sldId="276"/>
            <ac:spMk id="19" creationId="{D2C0AE1C-0118-41AE-8A10-7CDCBF10E96F}"/>
          </ac:spMkLst>
        </pc:spChg>
        <pc:spChg chg="add">
          <ac:chgData name="Adrian Gonzalez" userId="f4ff3dd4-2bf0-4b3a-b610-a45b5f129c47" providerId="ADAL" clId="{15F01266-0859-4D46-8D7E-6085CF310C5E}" dt="2024-01-07T19:07:08.418" v="410" actId="26606"/>
          <ac:spMkLst>
            <pc:docMk/>
            <pc:sldMk cId="2290690820" sldId="276"/>
            <ac:spMk id="21" creationId="{463EEC44-1BA3-44ED-81FC-A644B04B2A44}"/>
          </ac:spMkLst>
        </pc:spChg>
        <pc:graphicFrameChg chg="add">
          <ac:chgData name="Adrian Gonzalez" userId="f4ff3dd4-2bf0-4b3a-b610-a45b5f129c47" providerId="ADAL" clId="{15F01266-0859-4D46-8D7E-6085CF310C5E}" dt="2024-01-07T19:07:08.418" v="410" actId="26606"/>
          <ac:graphicFrameMkLst>
            <pc:docMk/>
            <pc:sldMk cId="2290690820" sldId="276"/>
            <ac:graphicFrameMk id="5" creationId="{296D5BC7-E7D2-08A8-8A40-D8F76530E790}"/>
          </ac:graphicFrameMkLst>
        </pc:graphicFrameChg>
        <pc:picChg chg="add mod">
          <ac:chgData name="Adrian Gonzalez" userId="f4ff3dd4-2bf0-4b3a-b610-a45b5f129c47" providerId="ADAL" clId="{15F01266-0859-4D46-8D7E-6085CF310C5E}" dt="2024-01-14T21:19:54.641" v="709"/>
          <ac:picMkLst>
            <pc:docMk/>
            <pc:sldMk cId="2290690820" sldId="276"/>
            <ac:picMk id="3" creationId="{112D15D6-934C-F47B-AD9D-C06202B0D119}"/>
          </ac:picMkLst>
        </pc:picChg>
        <pc:picChg chg="add mod">
          <ac:chgData name="Adrian Gonzalez" userId="f4ff3dd4-2bf0-4b3a-b610-a45b5f129c47" providerId="ADAL" clId="{15F01266-0859-4D46-8D7E-6085CF310C5E}" dt="2024-01-14T21:19:54.641" v="709"/>
          <ac:picMkLst>
            <pc:docMk/>
            <pc:sldMk cId="2290690820" sldId="276"/>
            <ac:picMk id="4" creationId="{8F631A5D-A188-F3DB-A506-A5561CD8E68D}"/>
          </ac:picMkLst>
        </pc:picChg>
        <pc:picChg chg="add mod">
          <ac:chgData name="Adrian Gonzalez" userId="f4ff3dd4-2bf0-4b3a-b610-a45b5f129c47" providerId="ADAL" clId="{15F01266-0859-4D46-8D7E-6085CF310C5E}" dt="2024-01-14T21:19:54.641" v="709"/>
          <ac:picMkLst>
            <pc:docMk/>
            <pc:sldMk cId="2290690820" sldId="276"/>
            <ac:picMk id="6" creationId="{DB31B840-1EF7-7826-3CFC-5D59A7807C10}"/>
          </ac:picMkLst>
        </pc:picChg>
        <pc:picChg chg="add mod">
          <ac:chgData name="Adrian Gonzalez" userId="f4ff3dd4-2bf0-4b3a-b610-a45b5f129c47" providerId="ADAL" clId="{15F01266-0859-4D46-8D7E-6085CF310C5E}" dt="2024-01-14T21:23:24.875" v="721" actId="1076"/>
          <ac:picMkLst>
            <pc:docMk/>
            <pc:sldMk cId="2290690820" sldId="276"/>
            <ac:picMk id="7" creationId="{FFA04D83-29FD-9787-EDAA-2980E1AB52FD}"/>
          </ac:picMkLst>
        </pc:picChg>
        <pc:picChg chg="add mod">
          <ac:chgData name="Adrian Gonzalez" userId="f4ff3dd4-2bf0-4b3a-b610-a45b5f129c47" providerId="ADAL" clId="{15F01266-0859-4D46-8D7E-6085CF310C5E}" dt="2024-01-14T21:23:27.241" v="722" actId="1076"/>
          <ac:picMkLst>
            <pc:docMk/>
            <pc:sldMk cId="2290690820" sldId="276"/>
            <ac:picMk id="8" creationId="{71C71F37-A34E-A692-D6C7-F2752B3AA47E}"/>
          </ac:picMkLst>
        </pc:picChg>
        <pc:picChg chg="add mod">
          <ac:chgData name="Adrian Gonzalez" userId="f4ff3dd4-2bf0-4b3a-b610-a45b5f129c47" providerId="ADAL" clId="{15F01266-0859-4D46-8D7E-6085CF310C5E}" dt="2024-01-14T21:23:11.788" v="719"/>
          <ac:picMkLst>
            <pc:docMk/>
            <pc:sldMk cId="2290690820" sldId="276"/>
            <ac:picMk id="10" creationId="{451746FE-665F-553D-AA50-6C4E6BE50D20}"/>
          </ac:picMkLst>
        </pc:picChg>
      </pc:sldChg>
      <pc:sldChg chg="addSp delSp modSp add mod setBg delDesignElem">
        <pc:chgData name="Adrian Gonzalez" userId="f4ff3dd4-2bf0-4b3a-b610-a45b5f129c47" providerId="ADAL" clId="{15F01266-0859-4D46-8D7E-6085CF310C5E}" dt="2024-01-07T19:27:06.904" v="633"/>
        <pc:sldMkLst>
          <pc:docMk/>
          <pc:sldMk cId="506456417" sldId="277"/>
        </pc:sldMkLst>
        <pc:spChg chg="mod">
          <ac:chgData name="Adrian Gonzalez" userId="f4ff3dd4-2bf0-4b3a-b610-a45b5f129c47" providerId="ADAL" clId="{15F01266-0859-4D46-8D7E-6085CF310C5E}" dt="2024-01-07T19:09:53.156" v="428" actId="20577"/>
          <ac:spMkLst>
            <pc:docMk/>
            <pc:sldMk cId="506456417" sldId="277"/>
            <ac:spMk id="2" creationId="{F22CF0D6-D55A-45D7-E05F-577B23DF2D05}"/>
          </ac:spMkLst>
        </pc:spChg>
        <pc:spChg chg="add del">
          <ac:chgData name="Adrian Gonzalez" userId="f4ff3dd4-2bf0-4b3a-b610-a45b5f129c47" providerId="ADAL" clId="{15F01266-0859-4D46-8D7E-6085CF310C5E}" dt="2024-01-07T19:13:10.054" v="529" actId="22"/>
          <ac:spMkLst>
            <pc:docMk/>
            <pc:sldMk cId="506456417" sldId="277"/>
            <ac:spMk id="4" creationId="{CF2BE400-0EC1-D3F9-C362-02D35D5932C3}"/>
          </ac:spMkLst>
        </pc:spChg>
        <pc:spChg chg="add">
          <ac:chgData name="Adrian Gonzalez" userId="f4ff3dd4-2bf0-4b3a-b610-a45b5f129c47" providerId="ADAL" clId="{15F01266-0859-4D46-8D7E-6085CF310C5E}" dt="2024-01-07T19:13:22.072" v="530" actId="22"/>
          <ac:spMkLst>
            <pc:docMk/>
            <pc:sldMk cId="506456417" sldId="277"/>
            <ac:spMk id="7" creationId="{561786E2-460F-02DC-8E74-3B5E1791E043}"/>
          </ac:spMkLst>
        </pc:spChg>
        <pc:spChg chg="del">
          <ac:chgData name="Adrian Gonzalez" userId="f4ff3dd4-2bf0-4b3a-b610-a45b5f129c47" providerId="ADAL" clId="{15F01266-0859-4D46-8D7E-6085CF310C5E}" dt="2024-01-07T19:09:49.376" v="418"/>
          <ac:spMkLst>
            <pc:docMk/>
            <pc:sldMk cId="506456417" sldId="277"/>
            <ac:spMk id="9" creationId="{FABC2B83-D08E-0388-B03B-9A69D5891D36}"/>
          </ac:spMkLst>
        </pc:spChg>
        <pc:spChg chg="del">
          <ac:chgData name="Adrian Gonzalez" userId="f4ff3dd4-2bf0-4b3a-b610-a45b5f129c47" providerId="ADAL" clId="{15F01266-0859-4D46-8D7E-6085CF310C5E}" dt="2024-01-07T19:09:49.376" v="418"/>
          <ac:spMkLst>
            <pc:docMk/>
            <pc:sldMk cId="506456417" sldId="277"/>
            <ac:spMk id="11" creationId="{B204F01A-B03E-1DD2-BFD7-8EC2D376A9E5}"/>
          </ac:spMkLst>
        </pc:spChg>
        <pc:spChg chg="del">
          <ac:chgData name="Adrian Gonzalez" userId="f4ff3dd4-2bf0-4b3a-b610-a45b5f129c47" providerId="ADAL" clId="{15F01266-0859-4D46-8D7E-6085CF310C5E}" dt="2024-01-07T19:09:49.376" v="418"/>
          <ac:spMkLst>
            <pc:docMk/>
            <pc:sldMk cId="506456417" sldId="277"/>
            <ac:spMk id="13" creationId="{712E531C-548C-0B5C-F145-97A74A39C92B}"/>
          </ac:spMkLst>
        </pc:spChg>
        <pc:spChg chg="del">
          <ac:chgData name="Adrian Gonzalez" userId="f4ff3dd4-2bf0-4b3a-b610-a45b5f129c47" providerId="ADAL" clId="{15F01266-0859-4D46-8D7E-6085CF310C5E}" dt="2024-01-07T19:09:49.376" v="418"/>
          <ac:spMkLst>
            <pc:docMk/>
            <pc:sldMk cId="506456417" sldId="277"/>
            <ac:spMk id="15" creationId="{1AFF8C51-BA79-7C6F-56D3-87576CAA21C5}"/>
          </ac:spMkLst>
        </pc:spChg>
        <pc:spChg chg="del">
          <ac:chgData name="Adrian Gonzalez" userId="f4ff3dd4-2bf0-4b3a-b610-a45b5f129c47" providerId="ADAL" clId="{15F01266-0859-4D46-8D7E-6085CF310C5E}" dt="2024-01-07T19:09:49.376" v="418"/>
          <ac:spMkLst>
            <pc:docMk/>
            <pc:sldMk cId="506456417" sldId="277"/>
            <ac:spMk id="17" creationId="{02727FD0-26AA-5D3D-7099-046286BCE30B}"/>
          </ac:spMkLst>
        </pc:spChg>
        <pc:spChg chg="del">
          <ac:chgData name="Adrian Gonzalez" userId="f4ff3dd4-2bf0-4b3a-b610-a45b5f129c47" providerId="ADAL" clId="{15F01266-0859-4D46-8D7E-6085CF310C5E}" dt="2024-01-07T19:09:49.376" v="418"/>
          <ac:spMkLst>
            <pc:docMk/>
            <pc:sldMk cId="506456417" sldId="277"/>
            <ac:spMk id="19" creationId="{468B80CA-45F8-BC04-DF20-7B4FB158106A}"/>
          </ac:spMkLst>
        </pc:spChg>
        <pc:spChg chg="del">
          <ac:chgData name="Adrian Gonzalez" userId="f4ff3dd4-2bf0-4b3a-b610-a45b5f129c47" providerId="ADAL" clId="{15F01266-0859-4D46-8D7E-6085CF310C5E}" dt="2024-01-07T19:09:49.376" v="418"/>
          <ac:spMkLst>
            <pc:docMk/>
            <pc:sldMk cId="506456417" sldId="277"/>
            <ac:spMk id="21" creationId="{A4C05428-AF92-E129-8089-2A5F8D29E64E}"/>
          </ac:spMkLst>
        </pc:spChg>
        <pc:graphicFrameChg chg="mod">
          <ac:chgData name="Adrian Gonzalez" userId="f4ff3dd4-2bf0-4b3a-b610-a45b5f129c47" providerId="ADAL" clId="{15F01266-0859-4D46-8D7E-6085CF310C5E}" dt="2024-01-07T19:26:41.762" v="631" actId="20577"/>
          <ac:graphicFrameMkLst>
            <pc:docMk/>
            <pc:sldMk cId="506456417" sldId="277"/>
            <ac:graphicFrameMk id="5" creationId="{BC4379FC-24EB-8C37-E277-E91D49D84223}"/>
          </ac:graphicFrameMkLst>
        </pc:graphicFrameChg>
        <pc:picChg chg="add mod">
          <ac:chgData name="Adrian Gonzalez" userId="f4ff3dd4-2bf0-4b3a-b610-a45b5f129c47" providerId="ADAL" clId="{15F01266-0859-4D46-8D7E-6085CF310C5E}" dt="2024-01-07T19:26:37.960" v="627"/>
          <ac:picMkLst>
            <pc:docMk/>
            <pc:sldMk cId="506456417" sldId="277"/>
            <ac:picMk id="8" creationId="{5EA06FA4-6206-E2A3-6E54-E55F8BA6B2C8}"/>
          </ac:picMkLst>
        </pc:picChg>
        <pc:picChg chg="add mod">
          <ac:chgData name="Adrian Gonzalez" userId="f4ff3dd4-2bf0-4b3a-b610-a45b5f129c47" providerId="ADAL" clId="{15F01266-0859-4D46-8D7E-6085CF310C5E}" dt="2024-01-07T19:16:00.664" v="576" actId="1076"/>
          <ac:picMkLst>
            <pc:docMk/>
            <pc:sldMk cId="506456417" sldId="277"/>
            <ac:picMk id="1026" creationId="{F78B4139-918F-FFDB-1269-B544EDD294D2}"/>
          </ac:picMkLst>
        </pc:picChg>
        <pc:picChg chg="add mod">
          <ac:chgData name="Adrian Gonzalez" userId="f4ff3dd4-2bf0-4b3a-b610-a45b5f129c47" providerId="ADAL" clId="{15F01266-0859-4D46-8D7E-6085CF310C5E}" dt="2024-01-07T19:26:55.818" v="632"/>
          <ac:picMkLst>
            <pc:docMk/>
            <pc:sldMk cId="506456417" sldId="277"/>
            <ac:picMk id="1028" creationId="{D4A5205F-677B-BAF9-40D6-FC60CA59870C}"/>
          </ac:picMkLst>
        </pc:picChg>
        <pc:picChg chg="add mod">
          <ac:chgData name="Adrian Gonzalez" userId="f4ff3dd4-2bf0-4b3a-b610-a45b5f129c47" providerId="ADAL" clId="{15F01266-0859-4D46-8D7E-6085CF310C5E}" dt="2024-01-07T19:27:06.904" v="633"/>
          <ac:picMkLst>
            <pc:docMk/>
            <pc:sldMk cId="506456417" sldId="277"/>
            <ac:picMk id="1030" creationId="{16D8ACDB-9822-F3A8-680A-2BF9BE4177C9}"/>
          </ac:picMkLst>
        </pc:picChg>
      </pc:sldChg>
      <pc:sldChg chg="addSp delSp modSp add mod setBg">
        <pc:chgData name="Adrian Gonzalez" userId="f4ff3dd4-2bf0-4b3a-b610-a45b5f129c47" providerId="ADAL" clId="{15F01266-0859-4D46-8D7E-6085CF310C5E}" dt="2024-01-15T18:00:45.148" v="1398" actId="1076"/>
        <pc:sldMkLst>
          <pc:docMk/>
          <pc:sldMk cId="98604200" sldId="278"/>
        </pc:sldMkLst>
        <pc:spChg chg="mod">
          <ac:chgData name="Adrian Gonzalez" userId="f4ff3dd4-2bf0-4b3a-b610-a45b5f129c47" providerId="ADAL" clId="{15F01266-0859-4D46-8D7E-6085CF310C5E}" dt="2024-01-14T22:07:53.659" v="1182" actId="26606"/>
          <ac:spMkLst>
            <pc:docMk/>
            <pc:sldMk cId="98604200" sldId="278"/>
            <ac:spMk id="2" creationId="{F194E25D-94FD-652C-C2A4-C03AFABEED5D}"/>
          </ac:spMkLst>
        </pc:spChg>
        <pc:spChg chg="mod">
          <ac:chgData name="Adrian Gonzalez" userId="f4ff3dd4-2bf0-4b3a-b610-a45b5f129c47" providerId="ADAL" clId="{15F01266-0859-4D46-8D7E-6085CF310C5E}" dt="2024-01-15T14:05:28.157" v="1385" actId="20577"/>
          <ac:spMkLst>
            <pc:docMk/>
            <pc:sldMk cId="98604200" sldId="278"/>
            <ac:spMk id="4" creationId="{B89C0B63-5603-084E-3CF0-FF8652FE4845}"/>
          </ac:spMkLst>
        </pc:spChg>
        <pc:spChg chg="add del">
          <ac:chgData name="Adrian Gonzalez" userId="f4ff3dd4-2bf0-4b3a-b610-a45b5f129c47" providerId="ADAL" clId="{15F01266-0859-4D46-8D7E-6085CF310C5E}" dt="2024-01-14T22:06:40.028" v="1132" actId="34807"/>
          <ac:spMkLst>
            <pc:docMk/>
            <pc:sldMk cId="98604200" sldId="278"/>
            <ac:spMk id="10" creationId="{2D6FBB9D-1CAA-4D05-AB33-BABDFE17B843}"/>
          </ac:spMkLst>
        </pc:spChg>
        <pc:spChg chg="add del">
          <ac:chgData name="Adrian Gonzalez" userId="f4ff3dd4-2bf0-4b3a-b610-a45b5f129c47" providerId="ADAL" clId="{15F01266-0859-4D46-8D7E-6085CF310C5E}" dt="2024-01-14T22:06:40.028" v="1132" actId="34807"/>
          <ac:spMkLst>
            <pc:docMk/>
            <pc:sldMk cId="98604200" sldId="278"/>
            <ac:spMk id="12" creationId="{04727B71-B4B6-4823-80A1-68C40B475118}"/>
          </ac:spMkLst>
        </pc:spChg>
        <pc:spChg chg="add del">
          <ac:chgData name="Adrian Gonzalez" userId="f4ff3dd4-2bf0-4b3a-b610-a45b5f129c47" providerId="ADAL" clId="{15F01266-0859-4D46-8D7E-6085CF310C5E}" dt="2024-01-14T22:06:40.028" v="1132" actId="34807"/>
          <ac:spMkLst>
            <pc:docMk/>
            <pc:sldMk cId="98604200" sldId="278"/>
            <ac:spMk id="14" creationId="{79A6DB05-9FB5-4B07-8675-74C23D4FD89D}"/>
          </ac:spMkLst>
        </pc:spChg>
        <pc:spChg chg="add del">
          <ac:chgData name="Adrian Gonzalez" userId="f4ff3dd4-2bf0-4b3a-b610-a45b5f129c47" providerId="ADAL" clId="{15F01266-0859-4D46-8D7E-6085CF310C5E}" dt="2024-01-14T22:06:40.028" v="1132" actId="34807"/>
          <ac:spMkLst>
            <pc:docMk/>
            <pc:sldMk cId="98604200" sldId="278"/>
            <ac:spMk id="16" creationId="{F94AA2BD-2E3F-4B1D-8127-5744B8115311}"/>
          </ac:spMkLst>
        </pc:spChg>
        <pc:spChg chg="add del">
          <ac:chgData name="Adrian Gonzalez" userId="f4ff3dd4-2bf0-4b3a-b610-a45b5f129c47" providerId="ADAL" clId="{15F01266-0859-4D46-8D7E-6085CF310C5E}" dt="2024-01-14T22:06:40.028" v="1132" actId="34807"/>
          <ac:spMkLst>
            <pc:docMk/>
            <pc:sldMk cId="98604200" sldId="278"/>
            <ac:spMk id="18" creationId="{4BD02261-2DC8-4AA8-9E16-7751AE892445}"/>
          </ac:spMkLst>
        </pc:spChg>
        <pc:spChg chg="add del">
          <ac:chgData name="Adrian Gonzalez" userId="f4ff3dd4-2bf0-4b3a-b610-a45b5f129c47" providerId="ADAL" clId="{15F01266-0859-4D46-8D7E-6085CF310C5E}" dt="2024-01-14T22:06:40.028" v="1132" actId="34807"/>
          <ac:spMkLst>
            <pc:docMk/>
            <pc:sldMk cId="98604200" sldId="278"/>
            <ac:spMk id="20" creationId="{3D752CF2-2291-40B5-B462-C17B174C10BC}"/>
          </ac:spMkLst>
        </pc:spChg>
        <pc:spChg chg="add del">
          <ac:chgData name="Adrian Gonzalez" userId="f4ff3dd4-2bf0-4b3a-b610-a45b5f129c47" providerId="ADAL" clId="{15F01266-0859-4D46-8D7E-6085CF310C5E}" dt="2024-01-14T22:07:04.125" v="1134" actId="26606"/>
          <ac:spMkLst>
            <pc:docMk/>
            <pc:sldMk cId="98604200" sldId="278"/>
            <ac:spMk id="25" creationId="{2D6FBB9D-1CAA-4D05-AB33-BABDFE17B843}"/>
          </ac:spMkLst>
        </pc:spChg>
        <pc:spChg chg="add del">
          <ac:chgData name="Adrian Gonzalez" userId="f4ff3dd4-2bf0-4b3a-b610-a45b5f129c47" providerId="ADAL" clId="{15F01266-0859-4D46-8D7E-6085CF310C5E}" dt="2024-01-14T22:07:04.125" v="1134" actId="26606"/>
          <ac:spMkLst>
            <pc:docMk/>
            <pc:sldMk cId="98604200" sldId="278"/>
            <ac:spMk id="27" creationId="{04727B71-B4B6-4823-80A1-68C40B475118}"/>
          </ac:spMkLst>
        </pc:spChg>
        <pc:spChg chg="add del">
          <ac:chgData name="Adrian Gonzalez" userId="f4ff3dd4-2bf0-4b3a-b610-a45b5f129c47" providerId="ADAL" clId="{15F01266-0859-4D46-8D7E-6085CF310C5E}" dt="2024-01-14T22:07:04.125" v="1134" actId="26606"/>
          <ac:spMkLst>
            <pc:docMk/>
            <pc:sldMk cId="98604200" sldId="278"/>
            <ac:spMk id="29" creationId="{79A6DB05-9FB5-4B07-8675-74C23D4FD89D}"/>
          </ac:spMkLst>
        </pc:spChg>
        <pc:spChg chg="add del">
          <ac:chgData name="Adrian Gonzalez" userId="f4ff3dd4-2bf0-4b3a-b610-a45b5f129c47" providerId="ADAL" clId="{15F01266-0859-4D46-8D7E-6085CF310C5E}" dt="2024-01-14T22:07:04.125" v="1134" actId="26606"/>
          <ac:spMkLst>
            <pc:docMk/>
            <pc:sldMk cId="98604200" sldId="278"/>
            <ac:spMk id="31" creationId="{F94AA2BD-2E3F-4B1D-8127-5744B8115311}"/>
          </ac:spMkLst>
        </pc:spChg>
        <pc:spChg chg="add del">
          <ac:chgData name="Adrian Gonzalez" userId="f4ff3dd4-2bf0-4b3a-b610-a45b5f129c47" providerId="ADAL" clId="{15F01266-0859-4D46-8D7E-6085CF310C5E}" dt="2024-01-14T22:07:04.125" v="1134" actId="26606"/>
          <ac:spMkLst>
            <pc:docMk/>
            <pc:sldMk cId="98604200" sldId="278"/>
            <ac:spMk id="33" creationId="{4BD02261-2DC8-4AA8-9E16-7751AE892445}"/>
          </ac:spMkLst>
        </pc:spChg>
        <pc:spChg chg="add del">
          <ac:chgData name="Adrian Gonzalez" userId="f4ff3dd4-2bf0-4b3a-b610-a45b5f129c47" providerId="ADAL" clId="{15F01266-0859-4D46-8D7E-6085CF310C5E}" dt="2024-01-14T22:07:04.125" v="1134" actId="26606"/>
          <ac:spMkLst>
            <pc:docMk/>
            <pc:sldMk cId="98604200" sldId="278"/>
            <ac:spMk id="35" creationId="{3D752CF2-2291-40B5-B462-C17B174C10BC}"/>
          </ac:spMkLst>
        </pc:spChg>
        <pc:spChg chg="add del">
          <ac:chgData name="Adrian Gonzalez" userId="f4ff3dd4-2bf0-4b3a-b610-a45b5f129c47" providerId="ADAL" clId="{15F01266-0859-4D46-8D7E-6085CF310C5E}" dt="2024-01-14T22:07:53.659" v="1182" actId="26606"/>
          <ac:spMkLst>
            <pc:docMk/>
            <pc:sldMk cId="98604200" sldId="278"/>
            <ac:spMk id="40" creationId="{2D6FBB9D-1CAA-4D05-AB33-BABDFE17B843}"/>
          </ac:spMkLst>
        </pc:spChg>
        <pc:spChg chg="add del">
          <ac:chgData name="Adrian Gonzalez" userId="f4ff3dd4-2bf0-4b3a-b610-a45b5f129c47" providerId="ADAL" clId="{15F01266-0859-4D46-8D7E-6085CF310C5E}" dt="2024-01-14T22:07:53.659" v="1182" actId="26606"/>
          <ac:spMkLst>
            <pc:docMk/>
            <pc:sldMk cId="98604200" sldId="278"/>
            <ac:spMk id="42" creationId="{04727B71-B4B6-4823-80A1-68C40B475118}"/>
          </ac:spMkLst>
        </pc:spChg>
        <pc:spChg chg="add del">
          <ac:chgData name="Adrian Gonzalez" userId="f4ff3dd4-2bf0-4b3a-b610-a45b5f129c47" providerId="ADAL" clId="{15F01266-0859-4D46-8D7E-6085CF310C5E}" dt="2024-01-14T22:07:53.659" v="1182" actId="26606"/>
          <ac:spMkLst>
            <pc:docMk/>
            <pc:sldMk cId="98604200" sldId="278"/>
            <ac:spMk id="44" creationId="{79A6DB05-9FB5-4B07-8675-74C23D4FD89D}"/>
          </ac:spMkLst>
        </pc:spChg>
        <pc:spChg chg="add del">
          <ac:chgData name="Adrian Gonzalez" userId="f4ff3dd4-2bf0-4b3a-b610-a45b5f129c47" providerId="ADAL" clId="{15F01266-0859-4D46-8D7E-6085CF310C5E}" dt="2024-01-14T22:07:53.659" v="1182" actId="26606"/>
          <ac:spMkLst>
            <pc:docMk/>
            <pc:sldMk cId="98604200" sldId="278"/>
            <ac:spMk id="46" creationId="{50E4C519-FBE9-4ABE-A8F9-C2CBE326932F}"/>
          </ac:spMkLst>
        </pc:spChg>
        <pc:spChg chg="add del">
          <ac:chgData name="Adrian Gonzalez" userId="f4ff3dd4-2bf0-4b3a-b610-a45b5f129c47" providerId="ADAL" clId="{15F01266-0859-4D46-8D7E-6085CF310C5E}" dt="2024-01-14T22:07:53.659" v="1182" actId="26606"/>
          <ac:spMkLst>
            <pc:docMk/>
            <pc:sldMk cId="98604200" sldId="278"/>
            <ac:spMk id="48" creationId="{80EC29FB-299E-49F3-8C7B-01199632A30F}"/>
          </ac:spMkLst>
        </pc:spChg>
        <pc:spChg chg="add del">
          <ac:chgData name="Adrian Gonzalez" userId="f4ff3dd4-2bf0-4b3a-b610-a45b5f129c47" providerId="ADAL" clId="{15F01266-0859-4D46-8D7E-6085CF310C5E}" dt="2024-01-14T22:07:53.659" v="1182" actId="26606"/>
          <ac:spMkLst>
            <pc:docMk/>
            <pc:sldMk cId="98604200" sldId="278"/>
            <ac:spMk id="50" creationId="{C29A2522-B27A-45C5-897B-79A1407D159A}"/>
          </ac:spMkLst>
        </pc:spChg>
        <pc:spChg chg="add del">
          <ac:chgData name="Adrian Gonzalez" userId="f4ff3dd4-2bf0-4b3a-b610-a45b5f129c47" providerId="ADAL" clId="{15F01266-0859-4D46-8D7E-6085CF310C5E}" dt="2024-01-14T22:07:53.659" v="1182" actId="26606"/>
          <ac:spMkLst>
            <pc:docMk/>
            <pc:sldMk cId="98604200" sldId="278"/>
            <ac:spMk id="52" creationId="{98E79BE4-34FE-485A-98A5-92CE8F7C4743}"/>
          </ac:spMkLst>
        </pc:spChg>
        <pc:spChg chg="add del">
          <ac:chgData name="Adrian Gonzalez" userId="f4ff3dd4-2bf0-4b3a-b610-a45b5f129c47" providerId="ADAL" clId="{15F01266-0859-4D46-8D7E-6085CF310C5E}" dt="2024-01-14T22:07:53.659" v="1182" actId="26606"/>
          <ac:spMkLst>
            <pc:docMk/>
            <pc:sldMk cId="98604200" sldId="278"/>
            <ac:spMk id="54" creationId="{7A5F0580-5EE9-419F-96EE-B6529EF6E7D0}"/>
          </ac:spMkLst>
        </pc:spChg>
        <pc:spChg chg="add">
          <ac:chgData name="Adrian Gonzalez" userId="f4ff3dd4-2bf0-4b3a-b610-a45b5f129c47" providerId="ADAL" clId="{15F01266-0859-4D46-8D7E-6085CF310C5E}" dt="2024-01-14T22:07:53.659" v="1182" actId="26606"/>
          <ac:spMkLst>
            <pc:docMk/>
            <pc:sldMk cId="98604200" sldId="278"/>
            <ac:spMk id="59" creationId="{2D6FBB9D-1CAA-4D05-AB33-BABDFE17B843}"/>
          </ac:spMkLst>
        </pc:spChg>
        <pc:spChg chg="add">
          <ac:chgData name="Adrian Gonzalez" userId="f4ff3dd4-2bf0-4b3a-b610-a45b5f129c47" providerId="ADAL" clId="{15F01266-0859-4D46-8D7E-6085CF310C5E}" dt="2024-01-14T22:07:53.659" v="1182" actId="26606"/>
          <ac:spMkLst>
            <pc:docMk/>
            <pc:sldMk cId="98604200" sldId="278"/>
            <ac:spMk id="61" creationId="{04727B71-B4B6-4823-80A1-68C40B475118}"/>
          </ac:spMkLst>
        </pc:spChg>
        <pc:spChg chg="add">
          <ac:chgData name="Adrian Gonzalez" userId="f4ff3dd4-2bf0-4b3a-b610-a45b5f129c47" providerId="ADAL" clId="{15F01266-0859-4D46-8D7E-6085CF310C5E}" dt="2024-01-14T22:07:53.659" v="1182" actId="26606"/>
          <ac:spMkLst>
            <pc:docMk/>
            <pc:sldMk cId="98604200" sldId="278"/>
            <ac:spMk id="63" creationId="{79A6DB05-9FB5-4B07-8675-74C23D4FD89D}"/>
          </ac:spMkLst>
        </pc:spChg>
        <pc:spChg chg="add">
          <ac:chgData name="Adrian Gonzalez" userId="f4ff3dd4-2bf0-4b3a-b610-a45b5f129c47" providerId="ADAL" clId="{15F01266-0859-4D46-8D7E-6085CF310C5E}" dt="2024-01-14T22:07:53.659" v="1182" actId="26606"/>
          <ac:spMkLst>
            <pc:docMk/>
            <pc:sldMk cId="98604200" sldId="278"/>
            <ac:spMk id="65" creationId="{7C432AFE-B3D2-4BFF-BF8F-96C27AFF1AC7}"/>
          </ac:spMkLst>
        </pc:spChg>
        <pc:spChg chg="add">
          <ac:chgData name="Adrian Gonzalez" userId="f4ff3dd4-2bf0-4b3a-b610-a45b5f129c47" providerId="ADAL" clId="{15F01266-0859-4D46-8D7E-6085CF310C5E}" dt="2024-01-14T22:07:53.659" v="1182" actId="26606"/>
          <ac:spMkLst>
            <pc:docMk/>
            <pc:sldMk cId="98604200" sldId="278"/>
            <ac:spMk id="67" creationId="{AF2F604E-43BE-4DC3-B983-E071523364F8}"/>
          </ac:spMkLst>
        </pc:spChg>
        <pc:spChg chg="add">
          <ac:chgData name="Adrian Gonzalez" userId="f4ff3dd4-2bf0-4b3a-b610-a45b5f129c47" providerId="ADAL" clId="{15F01266-0859-4D46-8D7E-6085CF310C5E}" dt="2024-01-14T22:07:53.659" v="1182" actId="26606"/>
          <ac:spMkLst>
            <pc:docMk/>
            <pc:sldMk cId="98604200" sldId="278"/>
            <ac:spMk id="69" creationId="{08C9B587-E65E-4B52-B37C-ABEBB6E87928}"/>
          </ac:spMkLst>
        </pc:spChg>
        <pc:picChg chg="mod ord">
          <ac:chgData name="Adrian Gonzalez" userId="f4ff3dd4-2bf0-4b3a-b610-a45b5f129c47" providerId="ADAL" clId="{15F01266-0859-4D46-8D7E-6085CF310C5E}" dt="2024-01-15T18:00:45.148" v="1398" actId="1076"/>
          <ac:picMkLst>
            <pc:docMk/>
            <pc:sldMk cId="98604200" sldId="278"/>
            <ac:picMk id="5" creationId="{1533015F-CCE4-B852-5FB6-E6646933E2FE}"/>
          </ac:picMkLst>
        </pc:picChg>
      </pc:sldChg>
      <pc:sldChg chg="addSp delSp modSp add del mod setBg delDesignElem">
        <pc:chgData name="Adrian Gonzalez" userId="f4ff3dd4-2bf0-4b3a-b610-a45b5f129c47" providerId="ADAL" clId="{15F01266-0859-4D46-8D7E-6085CF310C5E}" dt="2024-01-14T22:00:09.600" v="1120" actId="2696"/>
        <pc:sldMkLst>
          <pc:docMk/>
          <pc:sldMk cId="3866657745" sldId="278"/>
        </pc:sldMkLst>
        <pc:spChg chg="del">
          <ac:chgData name="Adrian Gonzalez" userId="f4ff3dd4-2bf0-4b3a-b610-a45b5f129c47" providerId="ADAL" clId="{15F01266-0859-4D46-8D7E-6085CF310C5E}" dt="2024-01-14T21:53:31.162" v="1087" actId="478"/>
          <ac:spMkLst>
            <pc:docMk/>
            <pc:sldMk cId="3866657745" sldId="278"/>
            <ac:spMk id="2" creationId="{691AD5A3-7B66-C300-1F80-F7A71F24242B}"/>
          </ac:spMkLst>
        </pc:spChg>
        <pc:spChg chg="add mod">
          <ac:chgData name="Adrian Gonzalez" userId="f4ff3dd4-2bf0-4b3a-b610-a45b5f129c47" providerId="ADAL" clId="{15F01266-0859-4D46-8D7E-6085CF310C5E}" dt="2024-01-14T21:53:31.162" v="1087" actId="478"/>
          <ac:spMkLst>
            <pc:docMk/>
            <pc:sldMk cId="3866657745" sldId="278"/>
            <ac:spMk id="4" creationId="{CB754930-0926-FA23-BCC0-B914095E7A1D}"/>
          </ac:spMkLst>
        </pc:spChg>
        <pc:spChg chg="add mod">
          <ac:chgData name="Adrian Gonzalez" userId="f4ff3dd4-2bf0-4b3a-b610-a45b5f129c47" providerId="ADAL" clId="{15F01266-0859-4D46-8D7E-6085CF310C5E}" dt="2024-01-14T21:53:34.441" v="1088" actId="478"/>
          <ac:spMkLst>
            <pc:docMk/>
            <pc:sldMk cId="3866657745" sldId="278"/>
            <ac:spMk id="6" creationId="{E7F62B01-7D83-58AA-4D37-B0ADDB1D9512}"/>
          </ac:spMkLst>
        </pc:spChg>
        <pc:spChg chg="del">
          <ac:chgData name="Adrian Gonzalez" userId="f4ff3dd4-2bf0-4b3a-b610-a45b5f129c47" providerId="ADAL" clId="{15F01266-0859-4D46-8D7E-6085CF310C5E}" dt="2024-01-14T21:53:26.516" v="1086"/>
          <ac:spMkLst>
            <pc:docMk/>
            <pc:sldMk cId="3866657745" sldId="278"/>
            <ac:spMk id="26" creationId="{35D50218-7C20-F049-9477-3F24ABE12DF0}"/>
          </ac:spMkLst>
        </pc:spChg>
        <pc:spChg chg="del">
          <ac:chgData name="Adrian Gonzalez" userId="f4ff3dd4-2bf0-4b3a-b610-a45b5f129c47" providerId="ADAL" clId="{15F01266-0859-4D46-8D7E-6085CF310C5E}" dt="2024-01-14T21:53:26.516" v="1086"/>
          <ac:spMkLst>
            <pc:docMk/>
            <pc:sldMk cId="3866657745" sldId="278"/>
            <ac:spMk id="28" creationId="{D6747620-7E7E-D2A9-D1E8-7C909F8D8FCB}"/>
          </ac:spMkLst>
        </pc:spChg>
        <pc:spChg chg="del">
          <ac:chgData name="Adrian Gonzalez" userId="f4ff3dd4-2bf0-4b3a-b610-a45b5f129c47" providerId="ADAL" clId="{15F01266-0859-4D46-8D7E-6085CF310C5E}" dt="2024-01-14T21:53:26.516" v="1086"/>
          <ac:spMkLst>
            <pc:docMk/>
            <pc:sldMk cId="3866657745" sldId="278"/>
            <ac:spMk id="29" creationId="{C7AE2E47-254B-4D17-04DC-9A2410530997}"/>
          </ac:spMkLst>
        </pc:spChg>
        <pc:spChg chg="del">
          <ac:chgData name="Adrian Gonzalez" userId="f4ff3dd4-2bf0-4b3a-b610-a45b5f129c47" providerId="ADAL" clId="{15F01266-0859-4D46-8D7E-6085CF310C5E}" dt="2024-01-14T21:53:34.441" v="1088" actId="478"/>
          <ac:spMkLst>
            <pc:docMk/>
            <pc:sldMk cId="3866657745" sldId="278"/>
            <ac:spMk id="30" creationId="{E8944335-3C33-6E25-7571-1789B1E620A4}"/>
          </ac:spMkLst>
        </pc:spChg>
      </pc:sldChg>
      <pc:sldChg chg="addSp delSp modSp add del mod setBg">
        <pc:chgData name="Adrian Gonzalez" userId="f4ff3dd4-2bf0-4b3a-b610-a45b5f129c47" providerId="ADAL" clId="{15F01266-0859-4D46-8D7E-6085CF310C5E}" dt="2024-01-14T22:00:10.909" v="1121" actId="2696"/>
        <pc:sldMkLst>
          <pc:docMk/>
          <pc:sldMk cId="3890113427" sldId="279"/>
        </pc:sldMkLst>
        <pc:spChg chg="mod">
          <ac:chgData name="Adrian Gonzalez" userId="f4ff3dd4-2bf0-4b3a-b610-a45b5f129c47" providerId="ADAL" clId="{15F01266-0859-4D46-8D7E-6085CF310C5E}" dt="2024-01-14T21:59:41.807" v="1115" actId="26606"/>
          <ac:spMkLst>
            <pc:docMk/>
            <pc:sldMk cId="3890113427" sldId="279"/>
            <ac:spMk id="2" creationId="{4CCABFC1-ED40-F3DD-96A9-1B2A39975250}"/>
          </ac:spMkLst>
        </pc:spChg>
        <pc:spChg chg="mod">
          <ac:chgData name="Adrian Gonzalez" userId="f4ff3dd4-2bf0-4b3a-b610-a45b5f129c47" providerId="ADAL" clId="{15F01266-0859-4D46-8D7E-6085CF310C5E}" dt="2024-01-14T21:59:48.929" v="1119" actId="313"/>
          <ac:spMkLst>
            <pc:docMk/>
            <pc:sldMk cId="3890113427" sldId="279"/>
            <ac:spMk id="4" creationId="{07AD317A-8029-E8A3-5E1C-42BAF13C5C22}"/>
          </ac:spMkLst>
        </pc:spChg>
        <pc:spChg chg="add del">
          <ac:chgData name="Adrian Gonzalez" userId="f4ff3dd4-2bf0-4b3a-b610-a45b5f129c47" providerId="ADAL" clId="{15F01266-0859-4D46-8D7E-6085CF310C5E}" dt="2024-01-14T21:59:41.807" v="1115" actId="26606"/>
          <ac:spMkLst>
            <pc:docMk/>
            <pc:sldMk cId="3890113427" sldId="279"/>
            <ac:spMk id="10" creationId="{2D6FBB9D-1CAA-4D05-AB33-BABDFE17B843}"/>
          </ac:spMkLst>
        </pc:spChg>
        <pc:spChg chg="add del">
          <ac:chgData name="Adrian Gonzalez" userId="f4ff3dd4-2bf0-4b3a-b610-a45b5f129c47" providerId="ADAL" clId="{15F01266-0859-4D46-8D7E-6085CF310C5E}" dt="2024-01-14T21:59:41.807" v="1115" actId="26606"/>
          <ac:spMkLst>
            <pc:docMk/>
            <pc:sldMk cId="3890113427" sldId="279"/>
            <ac:spMk id="12" creationId="{04727B71-B4B6-4823-80A1-68C40B475118}"/>
          </ac:spMkLst>
        </pc:spChg>
        <pc:spChg chg="add del">
          <ac:chgData name="Adrian Gonzalez" userId="f4ff3dd4-2bf0-4b3a-b610-a45b5f129c47" providerId="ADAL" clId="{15F01266-0859-4D46-8D7E-6085CF310C5E}" dt="2024-01-14T21:59:41.807" v="1115" actId="26606"/>
          <ac:spMkLst>
            <pc:docMk/>
            <pc:sldMk cId="3890113427" sldId="279"/>
            <ac:spMk id="14" creationId="{79A6DB05-9FB5-4B07-8675-74C23D4FD89D}"/>
          </ac:spMkLst>
        </pc:spChg>
        <pc:spChg chg="add del">
          <ac:chgData name="Adrian Gonzalez" userId="f4ff3dd4-2bf0-4b3a-b610-a45b5f129c47" providerId="ADAL" clId="{15F01266-0859-4D46-8D7E-6085CF310C5E}" dt="2024-01-14T21:59:41.807" v="1115" actId="26606"/>
          <ac:spMkLst>
            <pc:docMk/>
            <pc:sldMk cId="3890113427" sldId="279"/>
            <ac:spMk id="16" creationId="{F94AA2BD-2E3F-4B1D-8127-5744B8115311}"/>
          </ac:spMkLst>
        </pc:spChg>
        <pc:spChg chg="add del">
          <ac:chgData name="Adrian Gonzalez" userId="f4ff3dd4-2bf0-4b3a-b610-a45b5f129c47" providerId="ADAL" clId="{15F01266-0859-4D46-8D7E-6085CF310C5E}" dt="2024-01-14T21:59:41.807" v="1115" actId="26606"/>
          <ac:spMkLst>
            <pc:docMk/>
            <pc:sldMk cId="3890113427" sldId="279"/>
            <ac:spMk id="18" creationId="{4BD02261-2DC8-4AA8-9E16-7751AE892445}"/>
          </ac:spMkLst>
        </pc:spChg>
        <pc:spChg chg="add del">
          <ac:chgData name="Adrian Gonzalez" userId="f4ff3dd4-2bf0-4b3a-b610-a45b5f129c47" providerId="ADAL" clId="{15F01266-0859-4D46-8D7E-6085CF310C5E}" dt="2024-01-14T21:59:41.807" v="1115" actId="26606"/>
          <ac:spMkLst>
            <pc:docMk/>
            <pc:sldMk cId="3890113427" sldId="279"/>
            <ac:spMk id="20" creationId="{3D752CF2-2291-40B5-B462-C17B174C10BC}"/>
          </ac:spMkLst>
        </pc:spChg>
        <pc:spChg chg="add del">
          <ac:chgData name="Adrian Gonzalez" userId="f4ff3dd4-2bf0-4b3a-b610-a45b5f129c47" providerId="ADAL" clId="{15F01266-0859-4D46-8D7E-6085CF310C5E}" dt="2024-01-14T21:59:41.790" v="1114" actId="26606"/>
          <ac:spMkLst>
            <pc:docMk/>
            <pc:sldMk cId="3890113427" sldId="279"/>
            <ac:spMk id="25" creationId="{8D06CE56-3881-4ADA-8CEF-D18B02C242A3}"/>
          </ac:spMkLst>
        </pc:spChg>
        <pc:spChg chg="add del">
          <ac:chgData name="Adrian Gonzalez" userId="f4ff3dd4-2bf0-4b3a-b610-a45b5f129c47" providerId="ADAL" clId="{15F01266-0859-4D46-8D7E-6085CF310C5E}" dt="2024-01-14T21:59:41.790" v="1114" actId="26606"/>
          <ac:spMkLst>
            <pc:docMk/>
            <pc:sldMk cId="3890113427" sldId="279"/>
            <ac:spMk id="27" creationId="{79F3C543-62EC-4433-9C93-A2CD8764E9B4}"/>
          </ac:spMkLst>
        </pc:spChg>
        <pc:spChg chg="add del">
          <ac:chgData name="Adrian Gonzalez" userId="f4ff3dd4-2bf0-4b3a-b610-a45b5f129c47" providerId="ADAL" clId="{15F01266-0859-4D46-8D7E-6085CF310C5E}" dt="2024-01-14T21:59:41.790" v="1114" actId="26606"/>
          <ac:spMkLst>
            <pc:docMk/>
            <pc:sldMk cId="3890113427" sldId="279"/>
            <ac:spMk id="29" creationId="{0671A8AE-40A1-4631-A6B8-581AFF065482}"/>
          </ac:spMkLst>
        </pc:spChg>
        <pc:spChg chg="add del">
          <ac:chgData name="Adrian Gonzalez" userId="f4ff3dd4-2bf0-4b3a-b610-a45b5f129c47" providerId="ADAL" clId="{15F01266-0859-4D46-8D7E-6085CF310C5E}" dt="2024-01-14T21:59:41.790" v="1114" actId="26606"/>
          <ac:spMkLst>
            <pc:docMk/>
            <pc:sldMk cId="3890113427" sldId="279"/>
            <ac:spMk id="31" creationId="{A44CD100-6267-4E62-AA64-2182A3A6A1C0}"/>
          </ac:spMkLst>
        </pc:spChg>
        <pc:spChg chg="add del">
          <ac:chgData name="Adrian Gonzalez" userId="f4ff3dd4-2bf0-4b3a-b610-a45b5f129c47" providerId="ADAL" clId="{15F01266-0859-4D46-8D7E-6085CF310C5E}" dt="2024-01-14T21:59:41.790" v="1114" actId="26606"/>
          <ac:spMkLst>
            <pc:docMk/>
            <pc:sldMk cId="3890113427" sldId="279"/>
            <ac:spMk id="33" creationId="{AF2F604E-43BE-4DC3-B983-E071523364F8}"/>
          </ac:spMkLst>
        </pc:spChg>
        <pc:spChg chg="add del">
          <ac:chgData name="Adrian Gonzalez" userId="f4ff3dd4-2bf0-4b3a-b610-a45b5f129c47" providerId="ADAL" clId="{15F01266-0859-4D46-8D7E-6085CF310C5E}" dt="2024-01-14T21:59:41.790" v="1114" actId="26606"/>
          <ac:spMkLst>
            <pc:docMk/>
            <pc:sldMk cId="3890113427" sldId="279"/>
            <ac:spMk id="35" creationId="{08C9B587-E65E-4B52-B37C-ABEBB6E87928}"/>
          </ac:spMkLst>
        </pc:spChg>
        <pc:spChg chg="add">
          <ac:chgData name="Adrian Gonzalez" userId="f4ff3dd4-2bf0-4b3a-b610-a45b5f129c47" providerId="ADAL" clId="{15F01266-0859-4D46-8D7E-6085CF310C5E}" dt="2024-01-14T21:59:41.807" v="1115" actId="26606"/>
          <ac:spMkLst>
            <pc:docMk/>
            <pc:sldMk cId="3890113427" sldId="279"/>
            <ac:spMk id="37" creationId="{8D06CE56-3881-4ADA-8CEF-D18B02C242A3}"/>
          </ac:spMkLst>
        </pc:spChg>
        <pc:spChg chg="add">
          <ac:chgData name="Adrian Gonzalez" userId="f4ff3dd4-2bf0-4b3a-b610-a45b5f129c47" providerId="ADAL" clId="{15F01266-0859-4D46-8D7E-6085CF310C5E}" dt="2024-01-14T21:59:41.807" v="1115" actId="26606"/>
          <ac:spMkLst>
            <pc:docMk/>
            <pc:sldMk cId="3890113427" sldId="279"/>
            <ac:spMk id="38" creationId="{79F3C543-62EC-4433-9C93-A2CD8764E9B4}"/>
          </ac:spMkLst>
        </pc:spChg>
        <pc:spChg chg="add">
          <ac:chgData name="Adrian Gonzalez" userId="f4ff3dd4-2bf0-4b3a-b610-a45b5f129c47" providerId="ADAL" clId="{15F01266-0859-4D46-8D7E-6085CF310C5E}" dt="2024-01-14T21:59:41.807" v="1115" actId="26606"/>
          <ac:spMkLst>
            <pc:docMk/>
            <pc:sldMk cId="3890113427" sldId="279"/>
            <ac:spMk id="39" creationId="{68AF5748-FED8-45BA-8631-26D1D10F3246}"/>
          </ac:spMkLst>
        </pc:spChg>
        <pc:spChg chg="add">
          <ac:chgData name="Adrian Gonzalez" userId="f4ff3dd4-2bf0-4b3a-b610-a45b5f129c47" providerId="ADAL" clId="{15F01266-0859-4D46-8D7E-6085CF310C5E}" dt="2024-01-14T21:59:41.807" v="1115" actId="26606"/>
          <ac:spMkLst>
            <pc:docMk/>
            <pc:sldMk cId="3890113427" sldId="279"/>
            <ac:spMk id="40" creationId="{AF2F604E-43BE-4DC3-B983-E071523364F8}"/>
          </ac:spMkLst>
        </pc:spChg>
        <pc:spChg chg="add">
          <ac:chgData name="Adrian Gonzalez" userId="f4ff3dd4-2bf0-4b3a-b610-a45b5f129c47" providerId="ADAL" clId="{15F01266-0859-4D46-8D7E-6085CF310C5E}" dt="2024-01-14T21:59:41.807" v="1115" actId="26606"/>
          <ac:spMkLst>
            <pc:docMk/>
            <pc:sldMk cId="3890113427" sldId="279"/>
            <ac:spMk id="41" creationId="{08C9B587-E65E-4B52-B37C-ABEBB6E87928}"/>
          </ac:spMkLst>
        </pc:spChg>
        <pc:picChg chg="mod ord">
          <ac:chgData name="Adrian Gonzalez" userId="f4ff3dd4-2bf0-4b3a-b610-a45b5f129c47" providerId="ADAL" clId="{15F01266-0859-4D46-8D7E-6085CF310C5E}" dt="2024-01-14T21:59:41.807" v="1115" actId="26606"/>
          <ac:picMkLst>
            <pc:docMk/>
            <pc:sldMk cId="3890113427" sldId="279"/>
            <ac:picMk id="5" creationId="{74F43FC5-BCBE-009C-545F-C0FC34C34394}"/>
          </ac:picMkLst>
        </pc:picChg>
      </pc:sldChg>
      <pc:sldMasterChg chg="addSp modSp mod">
        <pc:chgData name="Adrian Gonzalez" userId="f4ff3dd4-2bf0-4b3a-b610-a45b5f129c47" providerId="ADAL" clId="{15F01266-0859-4D46-8D7E-6085CF310C5E}" dt="2024-01-14T21:22:05.642" v="717" actId="14100"/>
        <pc:sldMasterMkLst>
          <pc:docMk/>
          <pc:sldMasterMk cId="3324125408" sldId="2147483908"/>
        </pc:sldMasterMkLst>
        <pc:spChg chg="mod">
          <ac:chgData name="Adrian Gonzalez" userId="f4ff3dd4-2bf0-4b3a-b610-a45b5f129c47" providerId="ADAL" clId="{15F01266-0859-4D46-8D7E-6085CF310C5E}" dt="2024-01-14T21:21:50.200" v="712" actId="20577"/>
          <ac:spMkLst>
            <pc:docMk/>
            <pc:sldMasterMk cId="3324125408" sldId="2147483908"/>
            <ac:spMk id="6" creationId="{23038CB5-8F4A-401D-A3A9-B27DC15B7A81}"/>
          </ac:spMkLst>
        </pc:spChg>
        <pc:picChg chg="add mod">
          <ac:chgData name="Adrian Gonzalez" userId="f4ff3dd4-2bf0-4b3a-b610-a45b5f129c47" providerId="ADAL" clId="{15F01266-0859-4D46-8D7E-6085CF310C5E}" dt="2024-01-14T21:22:03.492" v="716" actId="1076"/>
          <ac:picMkLst>
            <pc:docMk/>
            <pc:sldMasterMk cId="3324125408" sldId="2147483908"/>
            <ac:picMk id="7" creationId="{F2A1DE32-E83D-DBDB-F4A5-4E1630B9BAEC}"/>
          </ac:picMkLst>
        </pc:picChg>
        <pc:picChg chg="add mod">
          <ac:chgData name="Adrian Gonzalez" userId="f4ff3dd4-2bf0-4b3a-b610-a45b5f129c47" providerId="ADAL" clId="{15F01266-0859-4D46-8D7E-6085CF310C5E}" dt="2024-01-14T21:22:05.642" v="717" actId="14100"/>
          <ac:picMkLst>
            <pc:docMk/>
            <pc:sldMasterMk cId="3324125408" sldId="2147483908"/>
            <ac:picMk id="8" creationId="{74626F52-DF7A-3E07-B956-44EF5ED74B41}"/>
          </ac:picMkLst>
        </pc:picChg>
        <pc:picChg chg="add mod">
          <ac:chgData name="Adrian Gonzalez" userId="f4ff3dd4-2bf0-4b3a-b610-a45b5f129c47" providerId="ADAL" clId="{15F01266-0859-4D46-8D7E-6085CF310C5E}" dt="2024-01-14T21:21:58.426" v="714" actId="14100"/>
          <ac:picMkLst>
            <pc:docMk/>
            <pc:sldMasterMk cId="3324125408" sldId="2147483908"/>
            <ac:picMk id="9" creationId="{5050F3EC-BBBB-0E7A-8910-7D670709E521}"/>
          </ac:picMkLst>
        </pc:pic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ata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ata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www.yelp.com/biz/ag-squared-property-management-marietta" TargetMode="External"/><Relationship Id="rId7" Type="http://schemas.openxmlformats.org/officeDocument/2006/relationships/image" Target="../media/image10.svg"/><Relationship Id="rId2" Type="http://schemas.openxmlformats.org/officeDocument/2006/relationships/hyperlink" Target="https://www.facebook.com/people/AG-Squared-Property-Management-LLC/61555486437109/" TargetMode="External"/><Relationship Id="rId1" Type="http://schemas.openxmlformats.org/officeDocument/2006/relationships/hyperlink" Target="mailto:agsquaredpmllc@gmail.com" TargetMode="Externa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hyperlink" Target="mailto:agsquaredpmllc@gmail.com" TargetMode="External"/><Relationship Id="rId7" Type="http://schemas.openxmlformats.org/officeDocument/2006/relationships/image" Target="../media/image11.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hyperlink" Target="https://www.facebook.com/people/AG-Squared-Property-Management-LLC/61555486437109/" TargetMode="External"/><Relationship Id="rId11" Type="http://schemas.openxmlformats.org/officeDocument/2006/relationships/hyperlink" Target="https://www.yelp.com/biz/ag-squared-property-management-marietta" TargetMode="External"/><Relationship Id="rId5" Type="http://schemas.openxmlformats.org/officeDocument/2006/relationships/image" Target="../media/image10.svg"/><Relationship Id="rId10" Type="http://schemas.openxmlformats.org/officeDocument/2006/relationships/image" Target="../media/image14.svg"/><Relationship Id="rId4" Type="http://schemas.openxmlformats.org/officeDocument/2006/relationships/image" Target="../media/image9.png"/><Relationship Id="rId9"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709C52-3600-49C5-B6F5-5786CB47FED1}"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0DD516FA-F1F3-42EA-A23E-C36EE3CD08C8}">
      <dgm:prSet/>
      <dgm:spPr/>
      <dgm:t>
        <a:bodyPr/>
        <a:lstStyle/>
        <a:p>
          <a:r>
            <a:rPr lang="en-US"/>
            <a:t>Market Analysis</a:t>
          </a:r>
        </a:p>
      </dgm:t>
    </dgm:pt>
    <dgm:pt modelId="{D6F6231E-BA39-4623-998D-BAE1549F9960}" type="parTrans" cxnId="{EFB0504B-1A0D-43E6-9FCA-D6F003F68EB3}">
      <dgm:prSet/>
      <dgm:spPr/>
      <dgm:t>
        <a:bodyPr/>
        <a:lstStyle/>
        <a:p>
          <a:endParaRPr lang="en-US"/>
        </a:p>
      </dgm:t>
    </dgm:pt>
    <dgm:pt modelId="{681AE47B-285A-4086-B9B8-68BD8A3FEFCE}" type="sibTrans" cxnId="{EFB0504B-1A0D-43E6-9FCA-D6F003F68EB3}">
      <dgm:prSet/>
      <dgm:spPr/>
      <dgm:t>
        <a:bodyPr/>
        <a:lstStyle/>
        <a:p>
          <a:endParaRPr lang="en-US"/>
        </a:p>
      </dgm:t>
    </dgm:pt>
    <dgm:pt modelId="{52783CB6-0D7E-4524-A28C-BF40301F3670}">
      <dgm:prSet/>
      <dgm:spPr/>
      <dgm:t>
        <a:bodyPr/>
        <a:lstStyle/>
        <a:p>
          <a:r>
            <a:rPr lang="en-US"/>
            <a:t>Tenant Management</a:t>
          </a:r>
        </a:p>
      </dgm:t>
    </dgm:pt>
    <dgm:pt modelId="{2409586B-38E3-4D39-9F85-1C95071D014F}" type="parTrans" cxnId="{82EA1D9C-713C-472C-BBB9-87DA400D2F4B}">
      <dgm:prSet/>
      <dgm:spPr/>
      <dgm:t>
        <a:bodyPr/>
        <a:lstStyle/>
        <a:p>
          <a:endParaRPr lang="en-US"/>
        </a:p>
      </dgm:t>
    </dgm:pt>
    <dgm:pt modelId="{F499BBB2-6F06-416D-9EA2-1E32C6620910}" type="sibTrans" cxnId="{82EA1D9C-713C-472C-BBB9-87DA400D2F4B}">
      <dgm:prSet/>
      <dgm:spPr/>
      <dgm:t>
        <a:bodyPr/>
        <a:lstStyle/>
        <a:p>
          <a:endParaRPr lang="en-US"/>
        </a:p>
      </dgm:t>
    </dgm:pt>
    <dgm:pt modelId="{BDB034C1-289B-4141-BB18-A9984FA281CA}">
      <dgm:prSet/>
      <dgm:spPr/>
      <dgm:t>
        <a:bodyPr/>
        <a:lstStyle/>
        <a:p>
          <a:r>
            <a:rPr lang="en-US"/>
            <a:t>Maintenance Management</a:t>
          </a:r>
        </a:p>
      </dgm:t>
    </dgm:pt>
    <dgm:pt modelId="{0CFE7845-3E64-4D4C-95E9-8D0462CC7DB6}" type="parTrans" cxnId="{BEEC3BDE-E61B-4504-95A6-E5D3D7F10E47}">
      <dgm:prSet/>
      <dgm:spPr/>
      <dgm:t>
        <a:bodyPr/>
        <a:lstStyle/>
        <a:p>
          <a:endParaRPr lang="en-US"/>
        </a:p>
      </dgm:t>
    </dgm:pt>
    <dgm:pt modelId="{C211E6B0-AE33-4E2F-B81E-309E035987BE}" type="sibTrans" cxnId="{BEEC3BDE-E61B-4504-95A6-E5D3D7F10E47}">
      <dgm:prSet/>
      <dgm:spPr/>
      <dgm:t>
        <a:bodyPr/>
        <a:lstStyle/>
        <a:p>
          <a:endParaRPr lang="en-US"/>
        </a:p>
      </dgm:t>
    </dgm:pt>
    <dgm:pt modelId="{82E2386E-D018-40BF-8608-6D2F614091C4}">
      <dgm:prSet/>
      <dgm:spPr/>
      <dgm:t>
        <a:bodyPr/>
        <a:lstStyle/>
        <a:p>
          <a:r>
            <a:rPr lang="en-US"/>
            <a:t>Rent Collection and Reporting</a:t>
          </a:r>
        </a:p>
      </dgm:t>
    </dgm:pt>
    <dgm:pt modelId="{0939BA34-F79C-4BAA-B929-0F171AECAAC8}" type="parTrans" cxnId="{D6FD2DE0-6BD8-4AEC-A38F-40EA40FB9C67}">
      <dgm:prSet/>
      <dgm:spPr/>
      <dgm:t>
        <a:bodyPr/>
        <a:lstStyle/>
        <a:p>
          <a:endParaRPr lang="en-US"/>
        </a:p>
      </dgm:t>
    </dgm:pt>
    <dgm:pt modelId="{789AF3DF-4ACF-4857-B664-C1E26CF28AC9}" type="sibTrans" cxnId="{D6FD2DE0-6BD8-4AEC-A38F-40EA40FB9C67}">
      <dgm:prSet/>
      <dgm:spPr/>
      <dgm:t>
        <a:bodyPr/>
        <a:lstStyle/>
        <a:p>
          <a:endParaRPr lang="en-US"/>
        </a:p>
      </dgm:t>
    </dgm:pt>
    <dgm:pt modelId="{9DCC5A1F-0547-4B7B-AB9B-A7FB2E3D6CF2}">
      <dgm:prSet/>
      <dgm:spPr/>
      <dgm:t>
        <a:bodyPr/>
        <a:lstStyle/>
        <a:p>
          <a:r>
            <a:rPr lang="en-US"/>
            <a:t>Piece of Mind</a:t>
          </a:r>
        </a:p>
      </dgm:t>
    </dgm:pt>
    <dgm:pt modelId="{352DF4C4-8A64-4459-A9F1-D34FD7F4E1F8}" type="parTrans" cxnId="{1CE60CDD-A568-4292-BA86-7B559506902A}">
      <dgm:prSet/>
      <dgm:spPr/>
      <dgm:t>
        <a:bodyPr/>
        <a:lstStyle/>
        <a:p>
          <a:endParaRPr lang="en-US"/>
        </a:p>
      </dgm:t>
    </dgm:pt>
    <dgm:pt modelId="{56FBACEF-3D91-4668-859C-3EB187F16CFE}" type="sibTrans" cxnId="{1CE60CDD-A568-4292-BA86-7B559506902A}">
      <dgm:prSet/>
      <dgm:spPr/>
      <dgm:t>
        <a:bodyPr/>
        <a:lstStyle/>
        <a:p>
          <a:endParaRPr lang="en-US"/>
        </a:p>
      </dgm:t>
    </dgm:pt>
    <dgm:pt modelId="{60336198-D782-4E38-A1E1-741518740074}">
      <dgm:prSet/>
      <dgm:spPr/>
      <dgm:t>
        <a:bodyPr/>
        <a:lstStyle/>
        <a:p>
          <a:r>
            <a:rPr lang="en-US"/>
            <a:t>Personalized Add-Ons</a:t>
          </a:r>
        </a:p>
      </dgm:t>
    </dgm:pt>
    <dgm:pt modelId="{4C131213-1B34-490F-BC22-D856B4B661D4}" type="parTrans" cxnId="{C1426517-ABC9-427B-9F5D-077991F0B4D7}">
      <dgm:prSet/>
      <dgm:spPr/>
      <dgm:t>
        <a:bodyPr/>
        <a:lstStyle/>
        <a:p>
          <a:endParaRPr lang="en-US"/>
        </a:p>
      </dgm:t>
    </dgm:pt>
    <dgm:pt modelId="{8FAD10C9-EE22-4C83-9047-A0490C6A58FF}" type="sibTrans" cxnId="{C1426517-ABC9-427B-9F5D-077991F0B4D7}">
      <dgm:prSet/>
      <dgm:spPr/>
      <dgm:t>
        <a:bodyPr/>
        <a:lstStyle/>
        <a:p>
          <a:endParaRPr lang="en-US"/>
        </a:p>
      </dgm:t>
    </dgm:pt>
    <dgm:pt modelId="{7BF4B8A6-4F96-4724-BB3C-F3056A0C2EB7}" type="pres">
      <dgm:prSet presAssocID="{76709C52-3600-49C5-B6F5-5786CB47FED1}" presName="root" presStyleCnt="0">
        <dgm:presLayoutVars>
          <dgm:dir/>
          <dgm:resizeHandles val="exact"/>
        </dgm:presLayoutVars>
      </dgm:prSet>
      <dgm:spPr/>
    </dgm:pt>
    <dgm:pt modelId="{94F9CDFB-8AB9-4E04-8DA8-36FD030418D3}" type="pres">
      <dgm:prSet presAssocID="{0DD516FA-F1F3-42EA-A23E-C36EE3CD08C8}" presName="compNode" presStyleCnt="0"/>
      <dgm:spPr/>
    </dgm:pt>
    <dgm:pt modelId="{E402A74B-D171-4C21-9F83-5AB95275DC0A}" type="pres">
      <dgm:prSet presAssocID="{0DD516FA-F1F3-42EA-A23E-C36EE3CD08C8}" presName="bgRect" presStyleLbl="bgShp" presStyleIdx="0" presStyleCnt="6"/>
      <dgm:spPr/>
    </dgm:pt>
    <dgm:pt modelId="{14BFD0A8-6D9F-429D-8103-640306DDBDBB}" type="pres">
      <dgm:prSet presAssocID="{0DD516FA-F1F3-42EA-A23E-C36EE3CD08C8}"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pward trend"/>
        </a:ext>
      </dgm:extLst>
    </dgm:pt>
    <dgm:pt modelId="{B829F696-0B4E-4FC2-8D99-1F873E866CF3}" type="pres">
      <dgm:prSet presAssocID="{0DD516FA-F1F3-42EA-A23E-C36EE3CD08C8}" presName="spaceRect" presStyleCnt="0"/>
      <dgm:spPr/>
    </dgm:pt>
    <dgm:pt modelId="{B4FB5033-EE75-4140-9FEB-CC6FDBD4F504}" type="pres">
      <dgm:prSet presAssocID="{0DD516FA-F1F3-42EA-A23E-C36EE3CD08C8}" presName="parTx" presStyleLbl="revTx" presStyleIdx="0" presStyleCnt="6">
        <dgm:presLayoutVars>
          <dgm:chMax val="0"/>
          <dgm:chPref val="0"/>
        </dgm:presLayoutVars>
      </dgm:prSet>
      <dgm:spPr/>
    </dgm:pt>
    <dgm:pt modelId="{B14954C3-2C1F-4391-8ABC-682B569B1F68}" type="pres">
      <dgm:prSet presAssocID="{681AE47B-285A-4086-B9B8-68BD8A3FEFCE}" presName="sibTrans" presStyleCnt="0"/>
      <dgm:spPr/>
    </dgm:pt>
    <dgm:pt modelId="{1D2A5C87-DFB6-4F73-A580-BB8F35E77172}" type="pres">
      <dgm:prSet presAssocID="{52783CB6-0D7E-4524-A28C-BF40301F3670}" presName="compNode" presStyleCnt="0"/>
      <dgm:spPr/>
    </dgm:pt>
    <dgm:pt modelId="{DEF29743-870B-4D32-AE5B-87512FCDF16F}" type="pres">
      <dgm:prSet presAssocID="{52783CB6-0D7E-4524-A28C-BF40301F3670}" presName="bgRect" presStyleLbl="bgShp" presStyleIdx="1" presStyleCnt="6"/>
      <dgm:spPr/>
    </dgm:pt>
    <dgm:pt modelId="{AA423489-D058-42BC-89AC-2DA75ACAD1B8}" type="pres">
      <dgm:prSet presAssocID="{52783CB6-0D7E-4524-A28C-BF40301F3670}"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BBE8A403-54A9-413C-BAEA-CA1657A9CF21}" type="pres">
      <dgm:prSet presAssocID="{52783CB6-0D7E-4524-A28C-BF40301F3670}" presName="spaceRect" presStyleCnt="0"/>
      <dgm:spPr/>
    </dgm:pt>
    <dgm:pt modelId="{2C70B9A6-B0DF-46D1-80B4-E2E3741D59CD}" type="pres">
      <dgm:prSet presAssocID="{52783CB6-0D7E-4524-A28C-BF40301F3670}" presName="parTx" presStyleLbl="revTx" presStyleIdx="1" presStyleCnt="6">
        <dgm:presLayoutVars>
          <dgm:chMax val="0"/>
          <dgm:chPref val="0"/>
        </dgm:presLayoutVars>
      </dgm:prSet>
      <dgm:spPr/>
    </dgm:pt>
    <dgm:pt modelId="{6085DD06-40C2-4053-9F7E-458A2572A54A}" type="pres">
      <dgm:prSet presAssocID="{F499BBB2-6F06-416D-9EA2-1E32C6620910}" presName="sibTrans" presStyleCnt="0"/>
      <dgm:spPr/>
    </dgm:pt>
    <dgm:pt modelId="{D6C0F3DA-D605-4C84-AA59-8248DD1D7BAB}" type="pres">
      <dgm:prSet presAssocID="{BDB034C1-289B-4141-BB18-A9984FA281CA}" presName="compNode" presStyleCnt="0"/>
      <dgm:spPr/>
    </dgm:pt>
    <dgm:pt modelId="{3C8740A0-000F-48A5-93F6-14354BA2675C}" type="pres">
      <dgm:prSet presAssocID="{BDB034C1-289B-4141-BB18-A9984FA281CA}" presName="bgRect" presStyleLbl="bgShp" presStyleIdx="2" presStyleCnt="6"/>
      <dgm:spPr/>
    </dgm:pt>
    <dgm:pt modelId="{054BA669-010B-42C1-A3E5-A8EA8071414F}" type="pres">
      <dgm:prSet presAssocID="{BDB034C1-289B-4141-BB18-A9984FA281CA}"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ols"/>
        </a:ext>
      </dgm:extLst>
    </dgm:pt>
    <dgm:pt modelId="{CF0AE3A3-1B28-4A00-A551-C9EE0D43C022}" type="pres">
      <dgm:prSet presAssocID="{BDB034C1-289B-4141-BB18-A9984FA281CA}" presName="spaceRect" presStyleCnt="0"/>
      <dgm:spPr/>
    </dgm:pt>
    <dgm:pt modelId="{33198664-E151-4542-AA87-09AC210975C0}" type="pres">
      <dgm:prSet presAssocID="{BDB034C1-289B-4141-BB18-A9984FA281CA}" presName="parTx" presStyleLbl="revTx" presStyleIdx="2" presStyleCnt="6">
        <dgm:presLayoutVars>
          <dgm:chMax val="0"/>
          <dgm:chPref val="0"/>
        </dgm:presLayoutVars>
      </dgm:prSet>
      <dgm:spPr/>
    </dgm:pt>
    <dgm:pt modelId="{D2F3E10F-B4DB-47DC-8DD9-749654CA8C30}" type="pres">
      <dgm:prSet presAssocID="{C211E6B0-AE33-4E2F-B81E-309E035987BE}" presName="sibTrans" presStyleCnt="0"/>
      <dgm:spPr/>
    </dgm:pt>
    <dgm:pt modelId="{E40CC108-84B5-4AAD-9C14-62F0B4A2C068}" type="pres">
      <dgm:prSet presAssocID="{82E2386E-D018-40BF-8608-6D2F614091C4}" presName="compNode" presStyleCnt="0"/>
      <dgm:spPr/>
    </dgm:pt>
    <dgm:pt modelId="{0C0F288E-CA62-494C-ADD9-B06C6ABBC6AF}" type="pres">
      <dgm:prSet presAssocID="{82E2386E-D018-40BF-8608-6D2F614091C4}" presName="bgRect" presStyleLbl="bgShp" presStyleIdx="3" presStyleCnt="6"/>
      <dgm:spPr/>
    </dgm:pt>
    <dgm:pt modelId="{6A479CF2-8DCB-4BED-8D99-7A545F3B2C33}" type="pres">
      <dgm:prSet presAssocID="{82E2386E-D018-40BF-8608-6D2F614091C4}"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r chart"/>
        </a:ext>
      </dgm:extLst>
    </dgm:pt>
    <dgm:pt modelId="{32502D85-95F3-4AC4-8E9A-9B2172392418}" type="pres">
      <dgm:prSet presAssocID="{82E2386E-D018-40BF-8608-6D2F614091C4}" presName="spaceRect" presStyleCnt="0"/>
      <dgm:spPr/>
    </dgm:pt>
    <dgm:pt modelId="{9F8FDB47-5414-4E60-ACD1-5B98A7849E1B}" type="pres">
      <dgm:prSet presAssocID="{82E2386E-D018-40BF-8608-6D2F614091C4}" presName="parTx" presStyleLbl="revTx" presStyleIdx="3" presStyleCnt="6">
        <dgm:presLayoutVars>
          <dgm:chMax val="0"/>
          <dgm:chPref val="0"/>
        </dgm:presLayoutVars>
      </dgm:prSet>
      <dgm:spPr/>
    </dgm:pt>
    <dgm:pt modelId="{0606906A-657E-4B49-8369-8F21943A5A1C}" type="pres">
      <dgm:prSet presAssocID="{789AF3DF-4ACF-4857-B664-C1E26CF28AC9}" presName="sibTrans" presStyleCnt="0"/>
      <dgm:spPr/>
    </dgm:pt>
    <dgm:pt modelId="{1984CEC9-7EEE-424B-89E2-CFA37974D207}" type="pres">
      <dgm:prSet presAssocID="{9DCC5A1F-0547-4B7B-AB9B-A7FB2E3D6CF2}" presName="compNode" presStyleCnt="0"/>
      <dgm:spPr/>
    </dgm:pt>
    <dgm:pt modelId="{975B85A5-818F-412D-ACD8-E10659221669}" type="pres">
      <dgm:prSet presAssocID="{9DCC5A1F-0547-4B7B-AB9B-A7FB2E3D6CF2}" presName="bgRect" presStyleLbl="bgShp" presStyleIdx="4" presStyleCnt="6"/>
      <dgm:spPr/>
    </dgm:pt>
    <dgm:pt modelId="{F8FFF6EA-CF4D-44D0-8FC6-7FEBC43F9055}" type="pres">
      <dgm:prSet presAssocID="{9DCC5A1F-0547-4B7B-AB9B-A7FB2E3D6CF2}"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70BF90F6-9E69-4A9C-B630-25BA8FEC5DE9}" type="pres">
      <dgm:prSet presAssocID="{9DCC5A1F-0547-4B7B-AB9B-A7FB2E3D6CF2}" presName="spaceRect" presStyleCnt="0"/>
      <dgm:spPr/>
    </dgm:pt>
    <dgm:pt modelId="{9F032109-3ACF-4582-A0E9-09837C1FA6F2}" type="pres">
      <dgm:prSet presAssocID="{9DCC5A1F-0547-4B7B-AB9B-A7FB2E3D6CF2}" presName="parTx" presStyleLbl="revTx" presStyleIdx="4" presStyleCnt="6">
        <dgm:presLayoutVars>
          <dgm:chMax val="0"/>
          <dgm:chPref val="0"/>
        </dgm:presLayoutVars>
      </dgm:prSet>
      <dgm:spPr/>
    </dgm:pt>
    <dgm:pt modelId="{B1E0A20D-8BEF-460E-807C-565C2005E086}" type="pres">
      <dgm:prSet presAssocID="{56FBACEF-3D91-4668-859C-3EB187F16CFE}" presName="sibTrans" presStyleCnt="0"/>
      <dgm:spPr/>
    </dgm:pt>
    <dgm:pt modelId="{8BF6AEC3-CA58-44BB-AE06-D0D3C7D672D4}" type="pres">
      <dgm:prSet presAssocID="{60336198-D782-4E38-A1E1-741518740074}" presName="compNode" presStyleCnt="0"/>
      <dgm:spPr/>
    </dgm:pt>
    <dgm:pt modelId="{58E5431E-B746-4029-A2F7-2772C07C726C}" type="pres">
      <dgm:prSet presAssocID="{60336198-D782-4E38-A1E1-741518740074}" presName="bgRect" presStyleLbl="bgShp" presStyleIdx="5" presStyleCnt="6"/>
      <dgm:spPr/>
    </dgm:pt>
    <dgm:pt modelId="{141CFF47-E8D1-4E45-86F9-BB3B351E183F}" type="pres">
      <dgm:prSet presAssocID="{60336198-D782-4E38-A1E1-741518740074}"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Add"/>
        </a:ext>
      </dgm:extLst>
    </dgm:pt>
    <dgm:pt modelId="{64B50C50-0B35-45D6-A992-99B28B8BAE9D}" type="pres">
      <dgm:prSet presAssocID="{60336198-D782-4E38-A1E1-741518740074}" presName="spaceRect" presStyleCnt="0"/>
      <dgm:spPr/>
    </dgm:pt>
    <dgm:pt modelId="{0F52790E-6B1C-4E1A-A4A0-B509938E2D16}" type="pres">
      <dgm:prSet presAssocID="{60336198-D782-4E38-A1E1-741518740074}" presName="parTx" presStyleLbl="revTx" presStyleIdx="5" presStyleCnt="6">
        <dgm:presLayoutVars>
          <dgm:chMax val="0"/>
          <dgm:chPref val="0"/>
        </dgm:presLayoutVars>
      </dgm:prSet>
      <dgm:spPr/>
    </dgm:pt>
  </dgm:ptLst>
  <dgm:cxnLst>
    <dgm:cxn modelId="{C1426517-ABC9-427B-9F5D-077991F0B4D7}" srcId="{76709C52-3600-49C5-B6F5-5786CB47FED1}" destId="{60336198-D782-4E38-A1E1-741518740074}" srcOrd="5" destOrd="0" parTransId="{4C131213-1B34-490F-BC22-D856B4B661D4}" sibTransId="{8FAD10C9-EE22-4C83-9047-A0490C6A58FF}"/>
    <dgm:cxn modelId="{B5752E18-74B7-4AE4-9BBC-810EE4EB45AE}" type="presOf" srcId="{BDB034C1-289B-4141-BB18-A9984FA281CA}" destId="{33198664-E151-4542-AA87-09AC210975C0}" srcOrd="0" destOrd="0" presId="urn:microsoft.com/office/officeart/2018/2/layout/IconVerticalSolidList"/>
    <dgm:cxn modelId="{9E59A22A-C72D-45B5-A02B-2535023B8F81}" type="presOf" srcId="{82E2386E-D018-40BF-8608-6D2F614091C4}" destId="{9F8FDB47-5414-4E60-ACD1-5B98A7849E1B}" srcOrd="0" destOrd="0" presId="urn:microsoft.com/office/officeart/2018/2/layout/IconVerticalSolidList"/>
    <dgm:cxn modelId="{4ED3C245-07D9-46E2-8AF1-A683E402C330}" type="presOf" srcId="{9DCC5A1F-0547-4B7B-AB9B-A7FB2E3D6CF2}" destId="{9F032109-3ACF-4582-A0E9-09837C1FA6F2}" srcOrd="0" destOrd="0" presId="urn:microsoft.com/office/officeart/2018/2/layout/IconVerticalSolidList"/>
    <dgm:cxn modelId="{EFB0504B-1A0D-43E6-9FCA-D6F003F68EB3}" srcId="{76709C52-3600-49C5-B6F5-5786CB47FED1}" destId="{0DD516FA-F1F3-42EA-A23E-C36EE3CD08C8}" srcOrd="0" destOrd="0" parTransId="{D6F6231E-BA39-4623-998D-BAE1549F9960}" sibTransId="{681AE47B-285A-4086-B9B8-68BD8A3FEFCE}"/>
    <dgm:cxn modelId="{E4D51E5E-8B3D-433A-A945-6A06EC36A3DB}" type="presOf" srcId="{76709C52-3600-49C5-B6F5-5786CB47FED1}" destId="{7BF4B8A6-4F96-4724-BB3C-F3056A0C2EB7}" srcOrd="0" destOrd="0" presId="urn:microsoft.com/office/officeart/2018/2/layout/IconVerticalSolidList"/>
    <dgm:cxn modelId="{6C861892-76FF-4F9A-9F24-41CAA5D4D8FD}" type="presOf" srcId="{60336198-D782-4E38-A1E1-741518740074}" destId="{0F52790E-6B1C-4E1A-A4A0-B509938E2D16}" srcOrd="0" destOrd="0" presId="urn:microsoft.com/office/officeart/2018/2/layout/IconVerticalSolidList"/>
    <dgm:cxn modelId="{82EA1D9C-713C-472C-BBB9-87DA400D2F4B}" srcId="{76709C52-3600-49C5-B6F5-5786CB47FED1}" destId="{52783CB6-0D7E-4524-A28C-BF40301F3670}" srcOrd="1" destOrd="0" parTransId="{2409586B-38E3-4D39-9F85-1C95071D014F}" sibTransId="{F499BBB2-6F06-416D-9EA2-1E32C6620910}"/>
    <dgm:cxn modelId="{1CE60CDD-A568-4292-BA86-7B559506902A}" srcId="{76709C52-3600-49C5-B6F5-5786CB47FED1}" destId="{9DCC5A1F-0547-4B7B-AB9B-A7FB2E3D6CF2}" srcOrd="4" destOrd="0" parTransId="{352DF4C4-8A64-4459-A9F1-D34FD7F4E1F8}" sibTransId="{56FBACEF-3D91-4668-859C-3EB187F16CFE}"/>
    <dgm:cxn modelId="{BEEC3BDE-E61B-4504-95A6-E5D3D7F10E47}" srcId="{76709C52-3600-49C5-B6F5-5786CB47FED1}" destId="{BDB034C1-289B-4141-BB18-A9984FA281CA}" srcOrd="2" destOrd="0" parTransId="{0CFE7845-3E64-4D4C-95E9-8D0462CC7DB6}" sibTransId="{C211E6B0-AE33-4E2F-B81E-309E035987BE}"/>
    <dgm:cxn modelId="{D6FD2DE0-6BD8-4AEC-A38F-40EA40FB9C67}" srcId="{76709C52-3600-49C5-B6F5-5786CB47FED1}" destId="{82E2386E-D018-40BF-8608-6D2F614091C4}" srcOrd="3" destOrd="0" parTransId="{0939BA34-F79C-4BAA-B929-0F171AECAAC8}" sibTransId="{789AF3DF-4ACF-4857-B664-C1E26CF28AC9}"/>
    <dgm:cxn modelId="{5F6584E3-2B50-4557-885A-720F5D919C9B}" type="presOf" srcId="{0DD516FA-F1F3-42EA-A23E-C36EE3CD08C8}" destId="{B4FB5033-EE75-4140-9FEB-CC6FDBD4F504}" srcOrd="0" destOrd="0" presId="urn:microsoft.com/office/officeart/2018/2/layout/IconVerticalSolidList"/>
    <dgm:cxn modelId="{8DE4E7E5-CA7E-490F-B998-AEA6019B2554}" type="presOf" srcId="{52783CB6-0D7E-4524-A28C-BF40301F3670}" destId="{2C70B9A6-B0DF-46D1-80B4-E2E3741D59CD}" srcOrd="0" destOrd="0" presId="urn:microsoft.com/office/officeart/2018/2/layout/IconVerticalSolidList"/>
    <dgm:cxn modelId="{47FFCB02-D91E-48F7-AC86-CA04CC117A1C}" type="presParOf" srcId="{7BF4B8A6-4F96-4724-BB3C-F3056A0C2EB7}" destId="{94F9CDFB-8AB9-4E04-8DA8-36FD030418D3}" srcOrd="0" destOrd="0" presId="urn:microsoft.com/office/officeart/2018/2/layout/IconVerticalSolidList"/>
    <dgm:cxn modelId="{E9A94AF5-B31B-46E5-BCA1-402A2C748C1A}" type="presParOf" srcId="{94F9CDFB-8AB9-4E04-8DA8-36FD030418D3}" destId="{E402A74B-D171-4C21-9F83-5AB95275DC0A}" srcOrd="0" destOrd="0" presId="urn:microsoft.com/office/officeart/2018/2/layout/IconVerticalSolidList"/>
    <dgm:cxn modelId="{81DD17DF-2335-4AA4-9861-BF1F7F42901F}" type="presParOf" srcId="{94F9CDFB-8AB9-4E04-8DA8-36FD030418D3}" destId="{14BFD0A8-6D9F-429D-8103-640306DDBDBB}" srcOrd="1" destOrd="0" presId="urn:microsoft.com/office/officeart/2018/2/layout/IconVerticalSolidList"/>
    <dgm:cxn modelId="{7DDE3135-54DB-46E5-8F6E-8638518681F3}" type="presParOf" srcId="{94F9CDFB-8AB9-4E04-8DA8-36FD030418D3}" destId="{B829F696-0B4E-4FC2-8D99-1F873E866CF3}" srcOrd="2" destOrd="0" presId="urn:microsoft.com/office/officeart/2018/2/layout/IconVerticalSolidList"/>
    <dgm:cxn modelId="{796C14C8-9873-4C3B-A31C-D4013F3DBF78}" type="presParOf" srcId="{94F9CDFB-8AB9-4E04-8DA8-36FD030418D3}" destId="{B4FB5033-EE75-4140-9FEB-CC6FDBD4F504}" srcOrd="3" destOrd="0" presId="urn:microsoft.com/office/officeart/2018/2/layout/IconVerticalSolidList"/>
    <dgm:cxn modelId="{3761799F-1F4E-4117-B7B0-A393CC550C32}" type="presParOf" srcId="{7BF4B8A6-4F96-4724-BB3C-F3056A0C2EB7}" destId="{B14954C3-2C1F-4391-8ABC-682B569B1F68}" srcOrd="1" destOrd="0" presId="urn:microsoft.com/office/officeart/2018/2/layout/IconVerticalSolidList"/>
    <dgm:cxn modelId="{D626CED5-7E9E-47E2-9183-5883272E33CB}" type="presParOf" srcId="{7BF4B8A6-4F96-4724-BB3C-F3056A0C2EB7}" destId="{1D2A5C87-DFB6-4F73-A580-BB8F35E77172}" srcOrd="2" destOrd="0" presId="urn:microsoft.com/office/officeart/2018/2/layout/IconVerticalSolidList"/>
    <dgm:cxn modelId="{BF0E7A1D-AB77-467F-8264-00D01209D640}" type="presParOf" srcId="{1D2A5C87-DFB6-4F73-A580-BB8F35E77172}" destId="{DEF29743-870B-4D32-AE5B-87512FCDF16F}" srcOrd="0" destOrd="0" presId="urn:microsoft.com/office/officeart/2018/2/layout/IconVerticalSolidList"/>
    <dgm:cxn modelId="{12867AEA-40D8-4888-9532-3B66E9817DD3}" type="presParOf" srcId="{1D2A5C87-DFB6-4F73-A580-BB8F35E77172}" destId="{AA423489-D058-42BC-89AC-2DA75ACAD1B8}" srcOrd="1" destOrd="0" presId="urn:microsoft.com/office/officeart/2018/2/layout/IconVerticalSolidList"/>
    <dgm:cxn modelId="{8437C4B0-55F6-4C44-B945-5E83EC72E811}" type="presParOf" srcId="{1D2A5C87-DFB6-4F73-A580-BB8F35E77172}" destId="{BBE8A403-54A9-413C-BAEA-CA1657A9CF21}" srcOrd="2" destOrd="0" presId="urn:microsoft.com/office/officeart/2018/2/layout/IconVerticalSolidList"/>
    <dgm:cxn modelId="{17E39930-B161-4854-A79C-52E04613064A}" type="presParOf" srcId="{1D2A5C87-DFB6-4F73-A580-BB8F35E77172}" destId="{2C70B9A6-B0DF-46D1-80B4-E2E3741D59CD}" srcOrd="3" destOrd="0" presId="urn:microsoft.com/office/officeart/2018/2/layout/IconVerticalSolidList"/>
    <dgm:cxn modelId="{D9E57D42-F0EA-43A3-B4F5-3C190CCA23A5}" type="presParOf" srcId="{7BF4B8A6-4F96-4724-BB3C-F3056A0C2EB7}" destId="{6085DD06-40C2-4053-9F7E-458A2572A54A}" srcOrd="3" destOrd="0" presId="urn:microsoft.com/office/officeart/2018/2/layout/IconVerticalSolidList"/>
    <dgm:cxn modelId="{D3B37D6A-70C6-4958-A365-7421E3A6B77B}" type="presParOf" srcId="{7BF4B8A6-4F96-4724-BB3C-F3056A0C2EB7}" destId="{D6C0F3DA-D605-4C84-AA59-8248DD1D7BAB}" srcOrd="4" destOrd="0" presId="urn:microsoft.com/office/officeart/2018/2/layout/IconVerticalSolidList"/>
    <dgm:cxn modelId="{1B73C522-EE85-48E9-B493-FCCF0E18B8EF}" type="presParOf" srcId="{D6C0F3DA-D605-4C84-AA59-8248DD1D7BAB}" destId="{3C8740A0-000F-48A5-93F6-14354BA2675C}" srcOrd="0" destOrd="0" presId="urn:microsoft.com/office/officeart/2018/2/layout/IconVerticalSolidList"/>
    <dgm:cxn modelId="{26C94621-4928-4809-9C28-9218E22BF375}" type="presParOf" srcId="{D6C0F3DA-D605-4C84-AA59-8248DD1D7BAB}" destId="{054BA669-010B-42C1-A3E5-A8EA8071414F}" srcOrd="1" destOrd="0" presId="urn:microsoft.com/office/officeart/2018/2/layout/IconVerticalSolidList"/>
    <dgm:cxn modelId="{1B7A1241-26C9-4DBA-A5E9-5049DCD7495F}" type="presParOf" srcId="{D6C0F3DA-D605-4C84-AA59-8248DD1D7BAB}" destId="{CF0AE3A3-1B28-4A00-A551-C9EE0D43C022}" srcOrd="2" destOrd="0" presId="urn:microsoft.com/office/officeart/2018/2/layout/IconVerticalSolidList"/>
    <dgm:cxn modelId="{03BDBCF6-E6DF-4E61-94C7-68DA5E9B30B0}" type="presParOf" srcId="{D6C0F3DA-D605-4C84-AA59-8248DD1D7BAB}" destId="{33198664-E151-4542-AA87-09AC210975C0}" srcOrd="3" destOrd="0" presId="urn:microsoft.com/office/officeart/2018/2/layout/IconVerticalSolidList"/>
    <dgm:cxn modelId="{EA69BE77-6CAF-4AA0-9629-2860AEA2C5AD}" type="presParOf" srcId="{7BF4B8A6-4F96-4724-BB3C-F3056A0C2EB7}" destId="{D2F3E10F-B4DB-47DC-8DD9-749654CA8C30}" srcOrd="5" destOrd="0" presId="urn:microsoft.com/office/officeart/2018/2/layout/IconVerticalSolidList"/>
    <dgm:cxn modelId="{30C0AB97-FBB2-463D-A96E-9DDC4930AFA8}" type="presParOf" srcId="{7BF4B8A6-4F96-4724-BB3C-F3056A0C2EB7}" destId="{E40CC108-84B5-4AAD-9C14-62F0B4A2C068}" srcOrd="6" destOrd="0" presId="urn:microsoft.com/office/officeart/2018/2/layout/IconVerticalSolidList"/>
    <dgm:cxn modelId="{EE9E8E81-A904-4C5A-B1D0-F93F70D50D6A}" type="presParOf" srcId="{E40CC108-84B5-4AAD-9C14-62F0B4A2C068}" destId="{0C0F288E-CA62-494C-ADD9-B06C6ABBC6AF}" srcOrd="0" destOrd="0" presId="urn:microsoft.com/office/officeart/2018/2/layout/IconVerticalSolidList"/>
    <dgm:cxn modelId="{78A07A2B-5F17-4AC5-B00A-BD378D67B84D}" type="presParOf" srcId="{E40CC108-84B5-4AAD-9C14-62F0B4A2C068}" destId="{6A479CF2-8DCB-4BED-8D99-7A545F3B2C33}" srcOrd="1" destOrd="0" presId="urn:microsoft.com/office/officeart/2018/2/layout/IconVerticalSolidList"/>
    <dgm:cxn modelId="{30EB4E03-344E-4005-B135-CF4C78B1D1C6}" type="presParOf" srcId="{E40CC108-84B5-4AAD-9C14-62F0B4A2C068}" destId="{32502D85-95F3-4AC4-8E9A-9B2172392418}" srcOrd="2" destOrd="0" presId="urn:microsoft.com/office/officeart/2018/2/layout/IconVerticalSolidList"/>
    <dgm:cxn modelId="{4FCDF9FA-564E-4C6B-B7B0-F725054472BE}" type="presParOf" srcId="{E40CC108-84B5-4AAD-9C14-62F0B4A2C068}" destId="{9F8FDB47-5414-4E60-ACD1-5B98A7849E1B}" srcOrd="3" destOrd="0" presId="urn:microsoft.com/office/officeart/2018/2/layout/IconVerticalSolidList"/>
    <dgm:cxn modelId="{C2431827-4B6F-4D20-8B1F-50FABFA5635C}" type="presParOf" srcId="{7BF4B8A6-4F96-4724-BB3C-F3056A0C2EB7}" destId="{0606906A-657E-4B49-8369-8F21943A5A1C}" srcOrd="7" destOrd="0" presId="urn:microsoft.com/office/officeart/2018/2/layout/IconVerticalSolidList"/>
    <dgm:cxn modelId="{8F9A8EAE-F6F4-46BB-92B3-ADE4B6AB8617}" type="presParOf" srcId="{7BF4B8A6-4F96-4724-BB3C-F3056A0C2EB7}" destId="{1984CEC9-7EEE-424B-89E2-CFA37974D207}" srcOrd="8" destOrd="0" presId="urn:microsoft.com/office/officeart/2018/2/layout/IconVerticalSolidList"/>
    <dgm:cxn modelId="{51A23DF4-5AD9-43C0-8FD7-F4F47C8CCA91}" type="presParOf" srcId="{1984CEC9-7EEE-424B-89E2-CFA37974D207}" destId="{975B85A5-818F-412D-ACD8-E10659221669}" srcOrd="0" destOrd="0" presId="urn:microsoft.com/office/officeart/2018/2/layout/IconVerticalSolidList"/>
    <dgm:cxn modelId="{8FE62757-C91E-4368-A05D-8B44CB590E87}" type="presParOf" srcId="{1984CEC9-7EEE-424B-89E2-CFA37974D207}" destId="{F8FFF6EA-CF4D-44D0-8FC6-7FEBC43F9055}" srcOrd="1" destOrd="0" presId="urn:microsoft.com/office/officeart/2018/2/layout/IconVerticalSolidList"/>
    <dgm:cxn modelId="{07E284CE-A6BA-4CB5-8155-2C324464631E}" type="presParOf" srcId="{1984CEC9-7EEE-424B-89E2-CFA37974D207}" destId="{70BF90F6-9E69-4A9C-B630-25BA8FEC5DE9}" srcOrd="2" destOrd="0" presId="urn:microsoft.com/office/officeart/2018/2/layout/IconVerticalSolidList"/>
    <dgm:cxn modelId="{209F60F2-1447-4EFD-8A94-7AAE86772FA1}" type="presParOf" srcId="{1984CEC9-7EEE-424B-89E2-CFA37974D207}" destId="{9F032109-3ACF-4582-A0E9-09837C1FA6F2}" srcOrd="3" destOrd="0" presId="urn:microsoft.com/office/officeart/2018/2/layout/IconVerticalSolidList"/>
    <dgm:cxn modelId="{F007E9BB-B93A-4A28-85C9-8CEC8C357DD6}" type="presParOf" srcId="{7BF4B8A6-4F96-4724-BB3C-F3056A0C2EB7}" destId="{B1E0A20D-8BEF-460E-807C-565C2005E086}" srcOrd="9" destOrd="0" presId="urn:microsoft.com/office/officeart/2018/2/layout/IconVerticalSolidList"/>
    <dgm:cxn modelId="{4C1FB023-1BEC-49E9-AC04-7C6C130EE5B3}" type="presParOf" srcId="{7BF4B8A6-4F96-4724-BB3C-F3056A0C2EB7}" destId="{8BF6AEC3-CA58-44BB-AE06-D0D3C7D672D4}" srcOrd="10" destOrd="0" presId="urn:microsoft.com/office/officeart/2018/2/layout/IconVerticalSolidList"/>
    <dgm:cxn modelId="{2278E8F1-37E4-4BC0-8E19-D19E05C61655}" type="presParOf" srcId="{8BF6AEC3-CA58-44BB-AE06-D0D3C7D672D4}" destId="{58E5431E-B746-4029-A2F7-2772C07C726C}" srcOrd="0" destOrd="0" presId="urn:microsoft.com/office/officeart/2018/2/layout/IconVerticalSolidList"/>
    <dgm:cxn modelId="{610B1FC0-CE43-4F87-A870-C3FA5464ED32}" type="presParOf" srcId="{8BF6AEC3-CA58-44BB-AE06-D0D3C7D672D4}" destId="{141CFF47-E8D1-4E45-86F9-BB3B351E183F}" srcOrd="1" destOrd="0" presId="urn:microsoft.com/office/officeart/2018/2/layout/IconVerticalSolidList"/>
    <dgm:cxn modelId="{3E16F531-D934-4A1E-B7B6-027A65390E4F}" type="presParOf" srcId="{8BF6AEC3-CA58-44BB-AE06-D0D3C7D672D4}" destId="{64B50C50-0B35-45D6-A992-99B28B8BAE9D}" srcOrd="2" destOrd="0" presId="urn:microsoft.com/office/officeart/2018/2/layout/IconVerticalSolidList"/>
    <dgm:cxn modelId="{0B868D77-448B-4AAF-B48C-F35971C6CB6E}" type="presParOf" srcId="{8BF6AEC3-CA58-44BB-AE06-D0D3C7D672D4}" destId="{0F52790E-6B1C-4E1A-A4A0-B509938E2D1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96C70C-0267-46DC-8C11-640B79AB7E0A}" type="doc">
      <dgm:prSet loTypeId="urn:microsoft.com/office/officeart/2018/5/layout/CenteredIconLabelDescriptionList" loCatId="icon" qsTypeId="urn:microsoft.com/office/officeart/2005/8/quickstyle/simple1" qsCatId="simple" csTypeId="urn:microsoft.com/office/officeart/2018/5/colors/Iconchunking_neutralbg_colorful2" csCatId="colorful" phldr="1"/>
      <dgm:spPr/>
      <dgm:t>
        <a:bodyPr/>
        <a:lstStyle/>
        <a:p>
          <a:endParaRPr lang="en-US"/>
        </a:p>
      </dgm:t>
    </dgm:pt>
    <dgm:pt modelId="{319F8C23-84B9-4ED2-BEA9-04A4C46F186B}">
      <dgm:prSet/>
      <dgm:spPr/>
      <dgm:t>
        <a:bodyPr/>
        <a:lstStyle/>
        <a:p>
          <a:pPr>
            <a:defRPr b="1"/>
          </a:pPr>
          <a:r>
            <a:rPr lang="en-US"/>
            <a:t> 8% of rent </a:t>
          </a:r>
          <a:r>
            <a:rPr lang="en-US" u="sng"/>
            <a:t>collected</a:t>
          </a:r>
        </a:p>
      </dgm:t>
    </dgm:pt>
    <dgm:pt modelId="{B4BC4FFF-156B-4775-B153-6F06DA2AC0C7}" type="parTrans" cxnId="{7C3CCE4C-CB2F-4B97-80E8-8E4BFFC0D94F}">
      <dgm:prSet/>
      <dgm:spPr/>
      <dgm:t>
        <a:bodyPr/>
        <a:lstStyle/>
        <a:p>
          <a:endParaRPr lang="en-US" sz="1400"/>
        </a:p>
      </dgm:t>
    </dgm:pt>
    <dgm:pt modelId="{8A32E97A-CE57-4EDC-9C20-E151D35CDD5C}" type="sibTrans" cxnId="{7C3CCE4C-CB2F-4B97-80E8-8E4BFFC0D94F}">
      <dgm:prSet/>
      <dgm:spPr/>
      <dgm:t>
        <a:bodyPr/>
        <a:lstStyle/>
        <a:p>
          <a:endParaRPr lang="en-US"/>
        </a:p>
      </dgm:t>
    </dgm:pt>
    <dgm:pt modelId="{9E98AD46-73A5-414D-99C3-AA49D27CF11F}">
      <dgm:prSet/>
      <dgm:spPr/>
      <dgm:t>
        <a:bodyPr/>
        <a:lstStyle/>
        <a:p>
          <a:pPr algn="l"/>
          <a:r>
            <a:rPr lang="en-US"/>
            <a:t>Client startup management fee: $200</a:t>
          </a:r>
        </a:p>
      </dgm:t>
    </dgm:pt>
    <dgm:pt modelId="{9EFF4FEC-2B96-4079-A5D7-610D88F8230C}" type="parTrans" cxnId="{CE617079-69F6-4740-A6FB-44F5BC5BF0CA}">
      <dgm:prSet/>
      <dgm:spPr/>
      <dgm:t>
        <a:bodyPr/>
        <a:lstStyle/>
        <a:p>
          <a:endParaRPr lang="en-US" sz="1400"/>
        </a:p>
      </dgm:t>
    </dgm:pt>
    <dgm:pt modelId="{220E22E4-1E0D-448F-AED2-3E86D7C99ED9}" type="sibTrans" cxnId="{CE617079-69F6-4740-A6FB-44F5BC5BF0CA}">
      <dgm:prSet/>
      <dgm:spPr/>
      <dgm:t>
        <a:bodyPr/>
        <a:lstStyle/>
        <a:p>
          <a:endParaRPr lang="en-US"/>
        </a:p>
      </dgm:t>
    </dgm:pt>
    <dgm:pt modelId="{4B932E04-65C9-4D26-B1D6-E6E933F28329}">
      <dgm:prSet/>
      <dgm:spPr/>
      <dgm:t>
        <a:bodyPr/>
        <a:lstStyle/>
        <a:p>
          <a:pPr algn="l"/>
          <a:r>
            <a:rPr lang="en-US"/>
            <a:t>Tenant Placement: $300</a:t>
          </a:r>
        </a:p>
      </dgm:t>
    </dgm:pt>
    <dgm:pt modelId="{565B360D-B22D-43FD-8201-03015D5BBBB6}" type="parTrans" cxnId="{80924F83-08C9-403D-ABE3-0D5866E428DF}">
      <dgm:prSet/>
      <dgm:spPr/>
      <dgm:t>
        <a:bodyPr/>
        <a:lstStyle/>
        <a:p>
          <a:endParaRPr lang="en-US" sz="1400"/>
        </a:p>
      </dgm:t>
    </dgm:pt>
    <dgm:pt modelId="{039235DA-CAB5-4589-98CF-415FFDDA4D83}" type="sibTrans" cxnId="{80924F83-08C9-403D-ABE3-0D5866E428DF}">
      <dgm:prSet/>
      <dgm:spPr/>
      <dgm:t>
        <a:bodyPr/>
        <a:lstStyle/>
        <a:p>
          <a:endParaRPr lang="en-US"/>
        </a:p>
      </dgm:t>
    </dgm:pt>
    <dgm:pt modelId="{3476C739-B69D-4EF2-8575-AEFFA6DBFB98}">
      <dgm:prSet/>
      <dgm:spPr/>
      <dgm:t>
        <a:bodyPr/>
        <a:lstStyle/>
        <a:p>
          <a:pPr algn="l"/>
          <a:r>
            <a:rPr lang="en-US"/>
            <a:t>Lease Renewal: $50</a:t>
          </a:r>
        </a:p>
      </dgm:t>
    </dgm:pt>
    <dgm:pt modelId="{B2D56E04-6D48-4A9A-967C-35B3509AAC30}" type="parTrans" cxnId="{5660BFC4-ED6C-4740-97F4-3548E692AB8B}">
      <dgm:prSet/>
      <dgm:spPr/>
      <dgm:t>
        <a:bodyPr/>
        <a:lstStyle/>
        <a:p>
          <a:endParaRPr lang="en-US" sz="1400"/>
        </a:p>
      </dgm:t>
    </dgm:pt>
    <dgm:pt modelId="{ED46BDE2-CC14-45E2-8A57-6BB5D1B6E049}" type="sibTrans" cxnId="{5660BFC4-ED6C-4740-97F4-3548E692AB8B}">
      <dgm:prSet/>
      <dgm:spPr/>
      <dgm:t>
        <a:bodyPr/>
        <a:lstStyle/>
        <a:p>
          <a:endParaRPr lang="en-US"/>
        </a:p>
      </dgm:t>
    </dgm:pt>
    <dgm:pt modelId="{07328BDF-4769-433A-BA91-53BBD2BAE68E}">
      <dgm:prSet/>
      <dgm:spPr/>
      <dgm:t>
        <a:bodyPr/>
        <a:lstStyle/>
        <a:p>
          <a:pPr algn="l"/>
          <a:r>
            <a:rPr lang="en-US"/>
            <a:t>Early Contract Termination: $500</a:t>
          </a:r>
        </a:p>
      </dgm:t>
    </dgm:pt>
    <dgm:pt modelId="{12BC95F6-66DE-4273-9106-56AC914735E0}" type="parTrans" cxnId="{DEDFB0AD-4A6C-42C8-91D2-D4979FA65A1D}">
      <dgm:prSet/>
      <dgm:spPr/>
      <dgm:t>
        <a:bodyPr/>
        <a:lstStyle/>
        <a:p>
          <a:endParaRPr lang="en-US" sz="1400"/>
        </a:p>
      </dgm:t>
    </dgm:pt>
    <dgm:pt modelId="{210A1044-3D24-4207-9099-92C6B1A806DD}" type="sibTrans" cxnId="{DEDFB0AD-4A6C-42C8-91D2-D4979FA65A1D}">
      <dgm:prSet/>
      <dgm:spPr/>
      <dgm:t>
        <a:bodyPr/>
        <a:lstStyle/>
        <a:p>
          <a:endParaRPr lang="en-US"/>
        </a:p>
      </dgm:t>
    </dgm:pt>
    <dgm:pt modelId="{09E20E63-A0ED-4838-A144-7491DD9AD272}">
      <dgm:prSet/>
      <dgm:spPr/>
      <dgm:t>
        <a:bodyPr/>
        <a:lstStyle/>
        <a:p>
          <a:pPr algn="l"/>
          <a:r>
            <a:rPr lang="en-US" dirty="0"/>
            <a:t>Eviction: $300 (varies by county)</a:t>
          </a:r>
        </a:p>
      </dgm:t>
    </dgm:pt>
    <dgm:pt modelId="{E26EC24E-4F0C-4708-A219-41F11C30BCA8}" type="parTrans" cxnId="{04AD3394-013F-4B05-A013-D2F3E1466110}">
      <dgm:prSet/>
      <dgm:spPr/>
      <dgm:t>
        <a:bodyPr/>
        <a:lstStyle/>
        <a:p>
          <a:endParaRPr lang="en-US" sz="1400"/>
        </a:p>
      </dgm:t>
    </dgm:pt>
    <dgm:pt modelId="{2A9CBC3C-CA2C-4065-B2EF-355F379B1325}" type="sibTrans" cxnId="{04AD3394-013F-4B05-A013-D2F3E1466110}">
      <dgm:prSet/>
      <dgm:spPr/>
      <dgm:t>
        <a:bodyPr/>
        <a:lstStyle/>
        <a:p>
          <a:endParaRPr lang="en-US"/>
        </a:p>
      </dgm:t>
    </dgm:pt>
    <dgm:pt modelId="{9BB09E8B-D929-4552-9192-CF219DB4C746}">
      <dgm:prSet/>
      <dgm:spPr/>
      <dgm:t>
        <a:bodyPr/>
        <a:lstStyle/>
        <a:p>
          <a:pPr algn="l"/>
          <a:r>
            <a:rPr lang="en-US"/>
            <a:t>Late Rent Occurrence: $50 (per annual year)</a:t>
          </a:r>
        </a:p>
      </dgm:t>
    </dgm:pt>
    <dgm:pt modelId="{69EF7E14-950F-46DA-879A-5ABDD7487CC4}" type="parTrans" cxnId="{70AA0DA4-1B1B-44F7-834B-79381456FEA0}">
      <dgm:prSet/>
      <dgm:spPr/>
      <dgm:t>
        <a:bodyPr/>
        <a:lstStyle/>
        <a:p>
          <a:endParaRPr lang="en-US" sz="1400"/>
        </a:p>
      </dgm:t>
    </dgm:pt>
    <dgm:pt modelId="{EB04EF81-E49E-44F9-AC00-60829B532C45}" type="sibTrans" cxnId="{70AA0DA4-1B1B-44F7-834B-79381456FEA0}">
      <dgm:prSet/>
      <dgm:spPr/>
      <dgm:t>
        <a:bodyPr/>
        <a:lstStyle/>
        <a:p>
          <a:endParaRPr lang="en-US"/>
        </a:p>
      </dgm:t>
    </dgm:pt>
    <dgm:pt modelId="{E9F09AC2-38F1-488F-9585-A3FD49FED699}">
      <dgm:prSet/>
      <dgm:spPr/>
      <dgm:t>
        <a:bodyPr/>
        <a:lstStyle/>
        <a:p>
          <a:pPr algn="l"/>
          <a:r>
            <a:rPr lang="en-US"/>
            <a:t>Client-late service fee (repair, etc.): 25% of the outstanding balance</a:t>
          </a:r>
        </a:p>
      </dgm:t>
    </dgm:pt>
    <dgm:pt modelId="{A1A4CAB5-D32B-4794-9F3B-C77275750212}" type="parTrans" cxnId="{D63A2502-6589-451B-A706-AA53752D0DCB}">
      <dgm:prSet/>
      <dgm:spPr/>
      <dgm:t>
        <a:bodyPr/>
        <a:lstStyle/>
        <a:p>
          <a:endParaRPr lang="en-US" sz="1400"/>
        </a:p>
      </dgm:t>
    </dgm:pt>
    <dgm:pt modelId="{ABC807B8-D9C7-4201-9A9E-C16E768FB13B}" type="sibTrans" cxnId="{D63A2502-6589-451B-A706-AA53752D0DCB}">
      <dgm:prSet/>
      <dgm:spPr/>
      <dgm:t>
        <a:bodyPr/>
        <a:lstStyle/>
        <a:p>
          <a:endParaRPr lang="en-US"/>
        </a:p>
      </dgm:t>
    </dgm:pt>
    <dgm:pt modelId="{80F80171-D17D-42A3-B712-7A7E108F2D20}">
      <dgm:prSet/>
      <dgm:spPr/>
      <dgm:t>
        <a:bodyPr/>
        <a:lstStyle/>
        <a:p>
          <a:pPr>
            <a:defRPr b="1"/>
          </a:pPr>
          <a:r>
            <a:rPr lang="en-US"/>
            <a:t>Add-ons:</a:t>
          </a:r>
        </a:p>
      </dgm:t>
    </dgm:pt>
    <dgm:pt modelId="{C67F1B19-17F8-4880-861A-1ADB3DD9C305}" type="parTrans" cxnId="{E5AFB74C-D90E-4D2A-A0F3-ECD1BD98A1E0}">
      <dgm:prSet/>
      <dgm:spPr/>
      <dgm:t>
        <a:bodyPr/>
        <a:lstStyle/>
        <a:p>
          <a:endParaRPr lang="en-US" sz="1400"/>
        </a:p>
      </dgm:t>
    </dgm:pt>
    <dgm:pt modelId="{B9C86203-4FE7-4F76-A0CE-E6C5AE3056C7}" type="sibTrans" cxnId="{E5AFB74C-D90E-4D2A-A0F3-ECD1BD98A1E0}">
      <dgm:prSet/>
      <dgm:spPr/>
      <dgm:t>
        <a:bodyPr/>
        <a:lstStyle/>
        <a:p>
          <a:endParaRPr lang="en-US"/>
        </a:p>
      </dgm:t>
    </dgm:pt>
    <dgm:pt modelId="{872658DB-F942-4F6A-B63C-C25C9C088C2D}">
      <dgm:prSet/>
      <dgm:spPr/>
      <dgm:t>
        <a:bodyPr/>
        <a:lstStyle/>
        <a:p>
          <a:pPr algn="l"/>
          <a:r>
            <a:rPr lang="en-US" dirty="0"/>
            <a:t>Piece of Mind Package: $50/month </a:t>
          </a:r>
          <a:r>
            <a:rPr lang="en-US" b="1" dirty="0"/>
            <a:t>**</a:t>
          </a:r>
        </a:p>
        <a:p>
          <a:pPr algn="l"/>
          <a:r>
            <a:rPr lang="en-US" dirty="0"/>
            <a:t>Utility Provider Set-up: $100</a:t>
          </a:r>
        </a:p>
        <a:p>
          <a:pPr algn="l"/>
          <a:r>
            <a:rPr lang="en-US" dirty="0"/>
            <a:t>Furnish my rental: $300 + furniture cost</a:t>
          </a:r>
        </a:p>
        <a:p>
          <a:pPr algn="l"/>
          <a:endParaRPr lang="en-US" dirty="0"/>
        </a:p>
      </dgm:t>
    </dgm:pt>
    <dgm:pt modelId="{6ACDD998-D2E8-40BC-A5AF-44438EE37CAE}" type="parTrans" cxnId="{CA35C660-3AD1-4686-9B8C-6304896FC2B8}">
      <dgm:prSet/>
      <dgm:spPr/>
      <dgm:t>
        <a:bodyPr/>
        <a:lstStyle/>
        <a:p>
          <a:endParaRPr lang="en-US" sz="1400"/>
        </a:p>
      </dgm:t>
    </dgm:pt>
    <dgm:pt modelId="{09E68A70-736E-41A0-BC85-DC5E2DC2343E}" type="sibTrans" cxnId="{CA35C660-3AD1-4686-9B8C-6304896FC2B8}">
      <dgm:prSet/>
      <dgm:spPr/>
      <dgm:t>
        <a:bodyPr/>
        <a:lstStyle/>
        <a:p>
          <a:endParaRPr lang="en-US"/>
        </a:p>
      </dgm:t>
    </dgm:pt>
    <dgm:pt modelId="{671A5A0A-3AE0-4FCC-ADE7-D4F3CAA677F4}" type="pres">
      <dgm:prSet presAssocID="{4D96C70C-0267-46DC-8C11-640B79AB7E0A}" presName="root" presStyleCnt="0">
        <dgm:presLayoutVars>
          <dgm:dir/>
          <dgm:resizeHandles val="exact"/>
        </dgm:presLayoutVars>
      </dgm:prSet>
      <dgm:spPr/>
    </dgm:pt>
    <dgm:pt modelId="{A713AC61-1981-441B-AC41-F99A06C935A3}" type="pres">
      <dgm:prSet presAssocID="{319F8C23-84B9-4ED2-BEA9-04A4C46F186B}" presName="compNode" presStyleCnt="0"/>
      <dgm:spPr/>
    </dgm:pt>
    <dgm:pt modelId="{291EB9D7-E67E-498F-9320-F5EF1798E0C3}" type="pres">
      <dgm:prSet presAssocID="{319F8C23-84B9-4ED2-BEA9-04A4C46F186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Yuan"/>
        </a:ext>
      </dgm:extLst>
    </dgm:pt>
    <dgm:pt modelId="{0E904F7C-9606-4DC2-9CE2-CB7CEFA91D86}" type="pres">
      <dgm:prSet presAssocID="{319F8C23-84B9-4ED2-BEA9-04A4C46F186B}" presName="iconSpace" presStyleCnt="0"/>
      <dgm:spPr/>
    </dgm:pt>
    <dgm:pt modelId="{DCE254D7-80DB-4000-BA12-CA30E0ED4C48}" type="pres">
      <dgm:prSet presAssocID="{319F8C23-84B9-4ED2-BEA9-04A4C46F186B}" presName="parTx" presStyleLbl="revTx" presStyleIdx="0" presStyleCnt="4">
        <dgm:presLayoutVars>
          <dgm:chMax val="0"/>
          <dgm:chPref val="0"/>
        </dgm:presLayoutVars>
      </dgm:prSet>
      <dgm:spPr/>
    </dgm:pt>
    <dgm:pt modelId="{5066C4CA-3926-4A93-8CDC-9D36C4D09D42}" type="pres">
      <dgm:prSet presAssocID="{319F8C23-84B9-4ED2-BEA9-04A4C46F186B}" presName="txSpace" presStyleCnt="0"/>
      <dgm:spPr/>
    </dgm:pt>
    <dgm:pt modelId="{E770C1A8-4FC7-408C-8644-CF78923B8B02}" type="pres">
      <dgm:prSet presAssocID="{319F8C23-84B9-4ED2-BEA9-04A4C46F186B}" presName="desTx" presStyleLbl="revTx" presStyleIdx="1" presStyleCnt="4">
        <dgm:presLayoutVars/>
      </dgm:prSet>
      <dgm:spPr/>
    </dgm:pt>
    <dgm:pt modelId="{1528F852-0802-4A40-A684-178755AB0137}" type="pres">
      <dgm:prSet presAssocID="{8A32E97A-CE57-4EDC-9C20-E151D35CDD5C}" presName="sibTrans" presStyleCnt="0"/>
      <dgm:spPr/>
    </dgm:pt>
    <dgm:pt modelId="{7F46437B-4676-4BA5-B4AD-1B22EE1D5335}" type="pres">
      <dgm:prSet presAssocID="{80F80171-D17D-42A3-B712-7A7E108F2D20}" presName="compNode" presStyleCnt="0"/>
      <dgm:spPr/>
    </dgm:pt>
    <dgm:pt modelId="{FB1CFAF9-18B9-44EA-8742-CD52B2795F17}" type="pres">
      <dgm:prSet presAssocID="{80F80171-D17D-42A3-B712-7A7E108F2D2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uburban scene"/>
        </a:ext>
      </dgm:extLst>
    </dgm:pt>
    <dgm:pt modelId="{8851CFBB-97AB-4FC9-B067-316A6438109C}" type="pres">
      <dgm:prSet presAssocID="{80F80171-D17D-42A3-B712-7A7E108F2D20}" presName="iconSpace" presStyleCnt="0"/>
      <dgm:spPr/>
    </dgm:pt>
    <dgm:pt modelId="{4B8A9447-F3E4-49FB-9B00-D76F72BA46F6}" type="pres">
      <dgm:prSet presAssocID="{80F80171-D17D-42A3-B712-7A7E108F2D20}" presName="parTx" presStyleLbl="revTx" presStyleIdx="2" presStyleCnt="4">
        <dgm:presLayoutVars>
          <dgm:chMax val="0"/>
          <dgm:chPref val="0"/>
        </dgm:presLayoutVars>
      </dgm:prSet>
      <dgm:spPr/>
    </dgm:pt>
    <dgm:pt modelId="{C690FB7C-397D-49F3-B6FF-F90FA8ED2251}" type="pres">
      <dgm:prSet presAssocID="{80F80171-D17D-42A3-B712-7A7E108F2D20}" presName="txSpace" presStyleCnt="0"/>
      <dgm:spPr/>
    </dgm:pt>
    <dgm:pt modelId="{542307E9-4CA5-4F15-85A1-0DBCF5F7BA64}" type="pres">
      <dgm:prSet presAssocID="{80F80171-D17D-42A3-B712-7A7E108F2D20}" presName="desTx" presStyleLbl="revTx" presStyleIdx="3" presStyleCnt="4">
        <dgm:presLayoutVars/>
      </dgm:prSet>
      <dgm:spPr/>
    </dgm:pt>
  </dgm:ptLst>
  <dgm:cxnLst>
    <dgm:cxn modelId="{D63A2502-6589-451B-A706-AA53752D0DCB}" srcId="{319F8C23-84B9-4ED2-BEA9-04A4C46F186B}" destId="{E9F09AC2-38F1-488F-9585-A3FD49FED699}" srcOrd="6" destOrd="0" parTransId="{A1A4CAB5-D32B-4794-9F3B-C77275750212}" sibTransId="{ABC807B8-D9C7-4201-9A9E-C16E768FB13B}"/>
    <dgm:cxn modelId="{32E0081A-8BB3-EE49-90B5-EFF2403534C4}" type="presOf" srcId="{319F8C23-84B9-4ED2-BEA9-04A4C46F186B}" destId="{DCE254D7-80DB-4000-BA12-CA30E0ED4C48}" srcOrd="0" destOrd="0" presId="urn:microsoft.com/office/officeart/2018/5/layout/CenteredIconLabelDescriptionList"/>
    <dgm:cxn modelId="{AA74FC1E-67DA-714D-A724-4FA942F79B1B}" type="presOf" srcId="{4D96C70C-0267-46DC-8C11-640B79AB7E0A}" destId="{671A5A0A-3AE0-4FCC-ADE7-D4F3CAA677F4}" srcOrd="0" destOrd="0" presId="urn:microsoft.com/office/officeart/2018/5/layout/CenteredIconLabelDescriptionList"/>
    <dgm:cxn modelId="{5EB0F143-EBF7-3F4C-84AB-480F78DAA95C}" type="presOf" srcId="{9E98AD46-73A5-414D-99C3-AA49D27CF11F}" destId="{E770C1A8-4FC7-408C-8644-CF78923B8B02}" srcOrd="0" destOrd="0" presId="urn:microsoft.com/office/officeart/2018/5/layout/CenteredIconLabelDescriptionList"/>
    <dgm:cxn modelId="{E5AFB74C-D90E-4D2A-A0F3-ECD1BD98A1E0}" srcId="{4D96C70C-0267-46DC-8C11-640B79AB7E0A}" destId="{80F80171-D17D-42A3-B712-7A7E108F2D20}" srcOrd="1" destOrd="0" parTransId="{C67F1B19-17F8-4880-861A-1ADB3DD9C305}" sibTransId="{B9C86203-4FE7-4F76-A0CE-E6C5AE3056C7}"/>
    <dgm:cxn modelId="{7C3CCE4C-CB2F-4B97-80E8-8E4BFFC0D94F}" srcId="{4D96C70C-0267-46DC-8C11-640B79AB7E0A}" destId="{319F8C23-84B9-4ED2-BEA9-04A4C46F186B}" srcOrd="0" destOrd="0" parTransId="{B4BC4FFF-156B-4775-B153-6F06DA2AC0C7}" sibTransId="{8A32E97A-CE57-4EDC-9C20-E151D35CDD5C}"/>
    <dgm:cxn modelId="{CA35C660-3AD1-4686-9B8C-6304896FC2B8}" srcId="{80F80171-D17D-42A3-B712-7A7E108F2D20}" destId="{872658DB-F942-4F6A-B63C-C25C9C088C2D}" srcOrd="0" destOrd="0" parTransId="{6ACDD998-D2E8-40BC-A5AF-44438EE37CAE}" sibTransId="{09E68A70-736E-41A0-BC85-DC5E2DC2343E}"/>
    <dgm:cxn modelId="{1F16166A-5CB1-6C46-BFB4-8CE1F3A902CD}" type="presOf" srcId="{09E20E63-A0ED-4838-A144-7491DD9AD272}" destId="{E770C1A8-4FC7-408C-8644-CF78923B8B02}" srcOrd="0" destOrd="4" presId="urn:microsoft.com/office/officeart/2018/5/layout/CenteredIconLabelDescriptionList"/>
    <dgm:cxn modelId="{93A33373-6AD1-A140-A5DC-0AC3E83FD60D}" type="presOf" srcId="{80F80171-D17D-42A3-B712-7A7E108F2D20}" destId="{4B8A9447-F3E4-49FB-9B00-D76F72BA46F6}" srcOrd="0" destOrd="0" presId="urn:microsoft.com/office/officeart/2018/5/layout/CenteredIconLabelDescriptionList"/>
    <dgm:cxn modelId="{CE617079-69F6-4740-A6FB-44F5BC5BF0CA}" srcId="{319F8C23-84B9-4ED2-BEA9-04A4C46F186B}" destId="{9E98AD46-73A5-414D-99C3-AA49D27CF11F}" srcOrd="0" destOrd="0" parTransId="{9EFF4FEC-2B96-4079-A5D7-610D88F8230C}" sibTransId="{220E22E4-1E0D-448F-AED2-3E86D7C99ED9}"/>
    <dgm:cxn modelId="{80924F83-08C9-403D-ABE3-0D5866E428DF}" srcId="{319F8C23-84B9-4ED2-BEA9-04A4C46F186B}" destId="{4B932E04-65C9-4D26-B1D6-E6E933F28329}" srcOrd="1" destOrd="0" parTransId="{565B360D-B22D-43FD-8201-03015D5BBBB6}" sibTransId="{039235DA-CAB5-4589-98CF-415FFDDA4D83}"/>
    <dgm:cxn modelId="{0B7B3F85-BEDA-BE4A-8A06-EF45851E3024}" type="presOf" srcId="{9BB09E8B-D929-4552-9192-CF219DB4C746}" destId="{E770C1A8-4FC7-408C-8644-CF78923B8B02}" srcOrd="0" destOrd="5" presId="urn:microsoft.com/office/officeart/2018/5/layout/CenteredIconLabelDescriptionList"/>
    <dgm:cxn modelId="{04AD3394-013F-4B05-A013-D2F3E1466110}" srcId="{319F8C23-84B9-4ED2-BEA9-04A4C46F186B}" destId="{09E20E63-A0ED-4838-A144-7491DD9AD272}" srcOrd="4" destOrd="0" parTransId="{E26EC24E-4F0C-4708-A219-41F11C30BCA8}" sibTransId="{2A9CBC3C-CA2C-4065-B2EF-355F379B1325}"/>
    <dgm:cxn modelId="{0D52FE99-DA74-8A42-815F-DC2CD06E4901}" type="presOf" srcId="{E9F09AC2-38F1-488F-9585-A3FD49FED699}" destId="{E770C1A8-4FC7-408C-8644-CF78923B8B02}" srcOrd="0" destOrd="6" presId="urn:microsoft.com/office/officeart/2018/5/layout/CenteredIconLabelDescriptionList"/>
    <dgm:cxn modelId="{70AA0DA4-1B1B-44F7-834B-79381456FEA0}" srcId="{319F8C23-84B9-4ED2-BEA9-04A4C46F186B}" destId="{9BB09E8B-D929-4552-9192-CF219DB4C746}" srcOrd="5" destOrd="0" parTransId="{69EF7E14-950F-46DA-879A-5ABDD7487CC4}" sibTransId="{EB04EF81-E49E-44F9-AC00-60829B532C45}"/>
    <dgm:cxn modelId="{DEDFB0AD-4A6C-42C8-91D2-D4979FA65A1D}" srcId="{319F8C23-84B9-4ED2-BEA9-04A4C46F186B}" destId="{07328BDF-4769-433A-BA91-53BBD2BAE68E}" srcOrd="3" destOrd="0" parTransId="{12BC95F6-66DE-4273-9106-56AC914735E0}" sibTransId="{210A1044-3D24-4207-9099-92C6B1A806DD}"/>
    <dgm:cxn modelId="{5660BFC4-ED6C-4740-97F4-3548E692AB8B}" srcId="{319F8C23-84B9-4ED2-BEA9-04A4C46F186B}" destId="{3476C739-B69D-4EF2-8575-AEFFA6DBFB98}" srcOrd="2" destOrd="0" parTransId="{B2D56E04-6D48-4A9A-967C-35B3509AAC30}" sibTransId="{ED46BDE2-CC14-45E2-8A57-6BB5D1B6E049}"/>
    <dgm:cxn modelId="{41344EC6-82B7-1D49-B8F3-9E1364FA8A83}" type="presOf" srcId="{3476C739-B69D-4EF2-8575-AEFFA6DBFB98}" destId="{E770C1A8-4FC7-408C-8644-CF78923B8B02}" srcOrd="0" destOrd="2" presId="urn:microsoft.com/office/officeart/2018/5/layout/CenteredIconLabelDescriptionList"/>
    <dgm:cxn modelId="{3D32F5D3-A4A7-7E4E-815E-8B5B63E6BED8}" type="presOf" srcId="{4B932E04-65C9-4D26-B1D6-E6E933F28329}" destId="{E770C1A8-4FC7-408C-8644-CF78923B8B02}" srcOrd="0" destOrd="1" presId="urn:microsoft.com/office/officeart/2018/5/layout/CenteredIconLabelDescriptionList"/>
    <dgm:cxn modelId="{441761E7-139C-0247-A5C9-4974CF3D7CC1}" type="presOf" srcId="{872658DB-F942-4F6A-B63C-C25C9C088C2D}" destId="{542307E9-4CA5-4F15-85A1-0DBCF5F7BA64}" srcOrd="0" destOrd="0" presId="urn:microsoft.com/office/officeart/2018/5/layout/CenteredIconLabelDescriptionList"/>
    <dgm:cxn modelId="{97E6B2E8-2BD3-984F-BD60-4575584BCA17}" type="presOf" srcId="{07328BDF-4769-433A-BA91-53BBD2BAE68E}" destId="{E770C1A8-4FC7-408C-8644-CF78923B8B02}" srcOrd="0" destOrd="3" presId="urn:microsoft.com/office/officeart/2018/5/layout/CenteredIconLabelDescriptionList"/>
    <dgm:cxn modelId="{21F59569-3593-A24C-B342-1CE9F8320F5B}" type="presParOf" srcId="{671A5A0A-3AE0-4FCC-ADE7-D4F3CAA677F4}" destId="{A713AC61-1981-441B-AC41-F99A06C935A3}" srcOrd="0" destOrd="0" presId="urn:microsoft.com/office/officeart/2018/5/layout/CenteredIconLabelDescriptionList"/>
    <dgm:cxn modelId="{2B15E6DA-7BAA-754D-A5FF-EC89D44E671C}" type="presParOf" srcId="{A713AC61-1981-441B-AC41-F99A06C935A3}" destId="{291EB9D7-E67E-498F-9320-F5EF1798E0C3}" srcOrd="0" destOrd="0" presId="urn:microsoft.com/office/officeart/2018/5/layout/CenteredIconLabelDescriptionList"/>
    <dgm:cxn modelId="{67C02686-BB0C-2141-9E06-9C7906A3371D}" type="presParOf" srcId="{A713AC61-1981-441B-AC41-F99A06C935A3}" destId="{0E904F7C-9606-4DC2-9CE2-CB7CEFA91D86}" srcOrd="1" destOrd="0" presId="urn:microsoft.com/office/officeart/2018/5/layout/CenteredIconLabelDescriptionList"/>
    <dgm:cxn modelId="{546C3395-1F21-2D48-A3C0-5388DF699313}" type="presParOf" srcId="{A713AC61-1981-441B-AC41-F99A06C935A3}" destId="{DCE254D7-80DB-4000-BA12-CA30E0ED4C48}" srcOrd="2" destOrd="0" presId="urn:microsoft.com/office/officeart/2018/5/layout/CenteredIconLabelDescriptionList"/>
    <dgm:cxn modelId="{9AC0CC14-7724-8F4D-B1E9-65F7E941B0C7}" type="presParOf" srcId="{A713AC61-1981-441B-AC41-F99A06C935A3}" destId="{5066C4CA-3926-4A93-8CDC-9D36C4D09D42}" srcOrd="3" destOrd="0" presId="urn:microsoft.com/office/officeart/2018/5/layout/CenteredIconLabelDescriptionList"/>
    <dgm:cxn modelId="{2AD04297-931C-2644-8D79-CB3FE92132B5}" type="presParOf" srcId="{A713AC61-1981-441B-AC41-F99A06C935A3}" destId="{E770C1A8-4FC7-408C-8644-CF78923B8B02}" srcOrd="4" destOrd="0" presId="urn:microsoft.com/office/officeart/2018/5/layout/CenteredIconLabelDescriptionList"/>
    <dgm:cxn modelId="{C8524478-1016-894D-AB27-F8366737C8AF}" type="presParOf" srcId="{671A5A0A-3AE0-4FCC-ADE7-D4F3CAA677F4}" destId="{1528F852-0802-4A40-A684-178755AB0137}" srcOrd="1" destOrd="0" presId="urn:microsoft.com/office/officeart/2018/5/layout/CenteredIconLabelDescriptionList"/>
    <dgm:cxn modelId="{2AFE01E5-72B4-F74D-8439-0EC7E97038A1}" type="presParOf" srcId="{671A5A0A-3AE0-4FCC-ADE7-D4F3CAA677F4}" destId="{7F46437B-4676-4BA5-B4AD-1B22EE1D5335}" srcOrd="2" destOrd="0" presId="urn:microsoft.com/office/officeart/2018/5/layout/CenteredIconLabelDescriptionList"/>
    <dgm:cxn modelId="{5F50A135-D902-6643-8A9E-D773CF0DF655}" type="presParOf" srcId="{7F46437B-4676-4BA5-B4AD-1B22EE1D5335}" destId="{FB1CFAF9-18B9-44EA-8742-CD52B2795F17}" srcOrd="0" destOrd="0" presId="urn:microsoft.com/office/officeart/2018/5/layout/CenteredIconLabelDescriptionList"/>
    <dgm:cxn modelId="{0DFA71D3-F69C-0544-9380-C6C7B6071128}" type="presParOf" srcId="{7F46437B-4676-4BA5-B4AD-1B22EE1D5335}" destId="{8851CFBB-97AB-4FC9-B067-316A6438109C}" srcOrd="1" destOrd="0" presId="urn:microsoft.com/office/officeart/2018/5/layout/CenteredIconLabelDescriptionList"/>
    <dgm:cxn modelId="{AEB997A8-C207-6442-8796-9258DA7DBDBE}" type="presParOf" srcId="{7F46437B-4676-4BA5-B4AD-1B22EE1D5335}" destId="{4B8A9447-F3E4-49FB-9B00-D76F72BA46F6}" srcOrd="2" destOrd="0" presId="urn:microsoft.com/office/officeart/2018/5/layout/CenteredIconLabelDescriptionList"/>
    <dgm:cxn modelId="{07A9D67B-B906-574C-B757-AF684A1F30CC}" type="presParOf" srcId="{7F46437B-4676-4BA5-B4AD-1B22EE1D5335}" destId="{C690FB7C-397D-49F3-B6FF-F90FA8ED2251}" srcOrd="3" destOrd="0" presId="urn:microsoft.com/office/officeart/2018/5/layout/CenteredIconLabelDescriptionList"/>
    <dgm:cxn modelId="{7C2DF260-67A7-3D4D-9F54-40030F3E5868}" type="presParOf" srcId="{7F46437B-4676-4BA5-B4AD-1B22EE1D5335}" destId="{542307E9-4CA5-4F15-85A1-0DBCF5F7BA64}"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3B9B29-E6BA-4F83-8944-9D35C2D3D3FB}" type="doc">
      <dgm:prSet loTypeId="urn:microsoft.com/office/officeart/2016/7/layout/BasicLinearProcessNumbered" loCatId="process" qsTypeId="urn:microsoft.com/office/officeart/2005/8/quickstyle/simple1" qsCatId="simple" csTypeId="urn:microsoft.com/office/officeart/2005/8/colors/colorful1" csCatId="colorful"/>
      <dgm:spPr/>
      <dgm:t>
        <a:bodyPr/>
        <a:lstStyle/>
        <a:p>
          <a:endParaRPr lang="en-US"/>
        </a:p>
      </dgm:t>
    </dgm:pt>
    <dgm:pt modelId="{DC1FA487-DD2F-41E9-8A2B-7D2BD0ACCFCF}">
      <dgm:prSet/>
      <dgm:spPr/>
      <dgm:t>
        <a:bodyPr/>
        <a:lstStyle/>
        <a:p>
          <a:r>
            <a:rPr lang="en-US"/>
            <a:t>Client Discussions</a:t>
          </a:r>
        </a:p>
      </dgm:t>
    </dgm:pt>
    <dgm:pt modelId="{3A4A75D6-DA66-4BC2-BAB8-C86E9F833FAE}" type="parTrans" cxnId="{EC9809BF-9EAF-4BF1-B709-C9BECCD6A3E7}">
      <dgm:prSet/>
      <dgm:spPr/>
      <dgm:t>
        <a:bodyPr/>
        <a:lstStyle/>
        <a:p>
          <a:endParaRPr lang="en-US"/>
        </a:p>
      </dgm:t>
    </dgm:pt>
    <dgm:pt modelId="{053EAEFC-4563-4EEA-BAAF-86F68BD6770C}" type="sibTrans" cxnId="{EC9809BF-9EAF-4BF1-B709-C9BECCD6A3E7}">
      <dgm:prSet phldrT="1" phldr="0"/>
      <dgm:spPr/>
      <dgm:t>
        <a:bodyPr/>
        <a:lstStyle/>
        <a:p>
          <a:r>
            <a:rPr lang="en-US"/>
            <a:t>1</a:t>
          </a:r>
        </a:p>
      </dgm:t>
    </dgm:pt>
    <dgm:pt modelId="{D1C00161-4982-4236-8F64-35190A80BA48}">
      <dgm:prSet/>
      <dgm:spPr/>
      <dgm:t>
        <a:bodyPr/>
        <a:lstStyle/>
        <a:p>
          <a:r>
            <a:rPr lang="en-US"/>
            <a:t>Marketing</a:t>
          </a:r>
        </a:p>
      </dgm:t>
    </dgm:pt>
    <dgm:pt modelId="{06C27392-F021-4B7E-9466-B85648D3CE22}" type="parTrans" cxnId="{50820CEB-57ED-472A-8667-F24BF3B24135}">
      <dgm:prSet/>
      <dgm:spPr/>
      <dgm:t>
        <a:bodyPr/>
        <a:lstStyle/>
        <a:p>
          <a:endParaRPr lang="en-US"/>
        </a:p>
      </dgm:t>
    </dgm:pt>
    <dgm:pt modelId="{4364C789-5561-4745-BDC4-A6F1A75B725B}" type="sibTrans" cxnId="{50820CEB-57ED-472A-8667-F24BF3B24135}">
      <dgm:prSet phldrT="2" phldr="0"/>
      <dgm:spPr/>
      <dgm:t>
        <a:bodyPr/>
        <a:lstStyle/>
        <a:p>
          <a:r>
            <a:rPr lang="en-US"/>
            <a:t>2</a:t>
          </a:r>
        </a:p>
      </dgm:t>
    </dgm:pt>
    <dgm:pt modelId="{079459BD-B24C-4E2E-B21C-EEADA1BA0DDE}">
      <dgm:prSet/>
      <dgm:spPr/>
      <dgm:t>
        <a:bodyPr/>
        <a:lstStyle/>
        <a:p>
          <a:r>
            <a:rPr lang="en-US"/>
            <a:t>Tenant Screening</a:t>
          </a:r>
        </a:p>
      </dgm:t>
    </dgm:pt>
    <dgm:pt modelId="{7CD816D6-FD8B-4E3D-BCF5-67E998C4556C}" type="parTrans" cxnId="{9DA84216-7F73-4E8C-B43A-2816A89B4999}">
      <dgm:prSet/>
      <dgm:spPr/>
      <dgm:t>
        <a:bodyPr/>
        <a:lstStyle/>
        <a:p>
          <a:endParaRPr lang="en-US"/>
        </a:p>
      </dgm:t>
    </dgm:pt>
    <dgm:pt modelId="{84F934D8-D983-448E-B765-A158ADAA7525}" type="sibTrans" cxnId="{9DA84216-7F73-4E8C-B43A-2816A89B4999}">
      <dgm:prSet phldrT="3" phldr="0"/>
      <dgm:spPr/>
      <dgm:t>
        <a:bodyPr/>
        <a:lstStyle/>
        <a:p>
          <a:r>
            <a:rPr lang="en-US"/>
            <a:t>3</a:t>
          </a:r>
        </a:p>
      </dgm:t>
    </dgm:pt>
    <dgm:pt modelId="{995B3C83-3EAA-4CBD-9FAC-EDDB24C46C8E}">
      <dgm:prSet/>
      <dgm:spPr/>
      <dgm:t>
        <a:bodyPr/>
        <a:lstStyle/>
        <a:p>
          <a:r>
            <a:rPr lang="en-US"/>
            <a:t>Tenant Onboarding</a:t>
          </a:r>
        </a:p>
      </dgm:t>
    </dgm:pt>
    <dgm:pt modelId="{E617A1FC-00F8-42E9-A4A7-95C6C7E0908E}" type="parTrans" cxnId="{9DF4B067-82B1-4EA7-BF15-7635F08984C4}">
      <dgm:prSet/>
      <dgm:spPr/>
      <dgm:t>
        <a:bodyPr/>
        <a:lstStyle/>
        <a:p>
          <a:endParaRPr lang="en-US"/>
        </a:p>
      </dgm:t>
    </dgm:pt>
    <dgm:pt modelId="{3B1741BD-6BD8-42F2-97AB-0E9E4EF9ABAA}" type="sibTrans" cxnId="{9DF4B067-82B1-4EA7-BF15-7635F08984C4}">
      <dgm:prSet phldrT="4" phldr="0"/>
      <dgm:spPr/>
      <dgm:t>
        <a:bodyPr/>
        <a:lstStyle/>
        <a:p>
          <a:r>
            <a:rPr lang="en-US"/>
            <a:t>4</a:t>
          </a:r>
        </a:p>
      </dgm:t>
    </dgm:pt>
    <dgm:pt modelId="{0811CB6A-8132-453F-A512-ADCB6EA7DC21}">
      <dgm:prSet/>
      <dgm:spPr/>
      <dgm:t>
        <a:bodyPr/>
        <a:lstStyle/>
        <a:p>
          <a:r>
            <a:rPr lang="en-US"/>
            <a:t>Maintenance Management</a:t>
          </a:r>
        </a:p>
      </dgm:t>
    </dgm:pt>
    <dgm:pt modelId="{A358241E-79E5-44C4-9C3D-997EFAF6954A}" type="parTrans" cxnId="{6D87571F-940D-4C01-BDE5-A410A9337201}">
      <dgm:prSet/>
      <dgm:spPr/>
      <dgm:t>
        <a:bodyPr/>
        <a:lstStyle/>
        <a:p>
          <a:endParaRPr lang="en-US"/>
        </a:p>
      </dgm:t>
    </dgm:pt>
    <dgm:pt modelId="{96F5CBCC-2BE7-4CC2-ABDE-B5363B293A5C}" type="sibTrans" cxnId="{6D87571F-940D-4C01-BDE5-A410A9337201}">
      <dgm:prSet phldrT="5" phldr="0"/>
      <dgm:spPr/>
      <dgm:t>
        <a:bodyPr/>
        <a:lstStyle/>
        <a:p>
          <a:r>
            <a:rPr lang="en-US"/>
            <a:t>5</a:t>
          </a:r>
        </a:p>
      </dgm:t>
    </dgm:pt>
    <dgm:pt modelId="{EEA6FCC3-86B4-4ECA-8235-0B1CF2814ECA}">
      <dgm:prSet/>
      <dgm:spPr/>
      <dgm:t>
        <a:bodyPr/>
        <a:lstStyle/>
        <a:p>
          <a:r>
            <a:rPr lang="en-US"/>
            <a:t>Tenant Offboarding</a:t>
          </a:r>
        </a:p>
      </dgm:t>
    </dgm:pt>
    <dgm:pt modelId="{118D6394-F9CD-4F9D-A83C-A565DD18D130}" type="parTrans" cxnId="{1A84619A-079C-4CBD-8622-2592D87E63D6}">
      <dgm:prSet/>
      <dgm:spPr/>
      <dgm:t>
        <a:bodyPr/>
        <a:lstStyle/>
        <a:p>
          <a:endParaRPr lang="en-US"/>
        </a:p>
      </dgm:t>
    </dgm:pt>
    <dgm:pt modelId="{2E1FEA0D-AFEE-415B-9FF8-C84603D9EE66}" type="sibTrans" cxnId="{1A84619A-079C-4CBD-8622-2592D87E63D6}">
      <dgm:prSet phldrT="6" phldr="0"/>
      <dgm:spPr/>
      <dgm:t>
        <a:bodyPr/>
        <a:lstStyle/>
        <a:p>
          <a:r>
            <a:rPr lang="en-US"/>
            <a:t>6</a:t>
          </a:r>
        </a:p>
      </dgm:t>
    </dgm:pt>
    <dgm:pt modelId="{1DC14AB6-ACF4-3F4D-AD30-3ECC35F089C0}" type="pres">
      <dgm:prSet presAssocID="{173B9B29-E6BA-4F83-8944-9D35C2D3D3FB}" presName="Name0" presStyleCnt="0">
        <dgm:presLayoutVars>
          <dgm:animLvl val="lvl"/>
          <dgm:resizeHandles val="exact"/>
        </dgm:presLayoutVars>
      </dgm:prSet>
      <dgm:spPr/>
    </dgm:pt>
    <dgm:pt modelId="{AEC5F0BD-0399-8A48-ACF0-BF8905AB0EA8}" type="pres">
      <dgm:prSet presAssocID="{DC1FA487-DD2F-41E9-8A2B-7D2BD0ACCFCF}" presName="compositeNode" presStyleCnt="0">
        <dgm:presLayoutVars>
          <dgm:bulletEnabled val="1"/>
        </dgm:presLayoutVars>
      </dgm:prSet>
      <dgm:spPr/>
    </dgm:pt>
    <dgm:pt modelId="{8CFD5BDD-E599-0941-8422-945457C9EC32}" type="pres">
      <dgm:prSet presAssocID="{DC1FA487-DD2F-41E9-8A2B-7D2BD0ACCFCF}" presName="bgRect" presStyleLbl="bgAccFollowNode1" presStyleIdx="0" presStyleCnt="6"/>
      <dgm:spPr/>
    </dgm:pt>
    <dgm:pt modelId="{D7B84CB6-EB28-EF40-A5F8-91486F0A1C46}" type="pres">
      <dgm:prSet presAssocID="{053EAEFC-4563-4EEA-BAAF-86F68BD6770C}" presName="sibTransNodeCircle" presStyleLbl="alignNode1" presStyleIdx="0" presStyleCnt="12">
        <dgm:presLayoutVars>
          <dgm:chMax val="0"/>
          <dgm:bulletEnabled/>
        </dgm:presLayoutVars>
      </dgm:prSet>
      <dgm:spPr/>
    </dgm:pt>
    <dgm:pt modelId="{817CB27C-6734-6A47-9AD4-D6995814757D}" type="pres">
      <dgm:prSet presAssocID="{DC1FA487-DD2F-41E9-8A2B-7D2BD0ACCFCF}" presName="bottomLine" presStyleLbl="alignNode1" presStyleIdx="1" presStyleCnt="12">
        <dgm:presLayoutVars/>
      </dgm:prSet>
      <dgm:spPr/>
    </dgm:pt>
    <dgm:pt modelId="{711422AE-E19B-1D41-91FD-6BEEE8E71498}" type="pres">
      <dgm:prSet presAssocID="{DC1FA487-DD2F-41E9-8A2B-7D2BD0ACCFCF}" presName="nodeText" presStyleLbl="bgAccFollowNode1" presStyleIdx="0" presStyleCnt="6">
        <dgm:presLayoutVars>
          <dgm:bulletEnabled val="1"/>
        </dgm:presLayoutVars>
      </dgm:prSet>
      <dgm:spPr/>
    </dgm:pt>
    <dgm:pt modelId="{DAD8AC40-F7FB-8C43-A5DD-E38E0DA70D72}" type="pres">
      <dgm:prSet presAssocID="{053EAEFC-4563-4EEA-BAAF-86F68BD6770C}" presName="sibTrans" presStyleCnt="0"/>
      <dgm:spPr/>
    </dgm:pt>
    <dgm:pt modelId="{C9994AD3-90A9-134A-8D61-F881670927B4}" type="pres">
      <dgm:prSet presAssocID="{D1C00161-4982-4236-8F64-35190A80BA48}" presName="compositeNode" presStyleCnt="0">
        <dgm:presLayoutVars>
          <dgm:bulletEnabled val="1"/>
        </dgm:presLayoutVars>
      </dgm:prSet>
      <dgm:spPr/>
    </dgm:pt>
    <dgm:pt modelId="{77070387-9DB0-344C-981E-0BF2F39DC612}" type="pres">
      <dgm:prSet presAssocID="{D1C00161-4982-4236-8F64-35190A80BA48}" presName="bgRect" presStyleLbl="bgAccFollowNode1" presStyleIdx="1" presStyleCnt="6"/>
      <dgm:spPr/>
    </dgm:pt>
    <dgm:pt modelId="{8FEC1CF2-3C0F-0344-B77E-35E33A08F717}" type="pres">
      <dgm:prSet presAssocID="{4364C789-5561-4745-BDC4-A6F1A75B725B}" presName="sibTransNodeCircle" presStyleLbl="alignNode1" presStyleIdx="2" presStyleCnt="12">
        <dgm:presLayoutVars>
          <dgm:chMax val="0"/>
          <dgm:bulletEnabled/>
        </dgm:presLayoutVars>
      </dgm:prSet>
      <dgm:spPr/>
    </dgm:pt>
    <dgm:pt modelId="{5792AB74-C954-C345-975C-4C9997373456}" type="pres">
      <dgm:prSet presAssocID="{D1C00161-4982-4236-8F64-35190A80BA48}" presName="bottomLine" presStyleLbl="alignNode1" presStyleIdx="3" presStyleCnt="12">
        <dgm:presLayoutVars/>
      </dgm:prSet>
      <dgm:spPr/>
    </dgm:pt>
    <dgm:pt modelId="{CC82D7F8-AB56-BF4A-9AB5-E8559461A766}" type="pres">
      <dgm:prSet presAssocID="{D1C00161-4982-4236-8F64-35190A80BA48}" presName="nodeText" presStyleLbl="bgAccFollowNode1" presStyleIdx="1" presStyleCnt="6">
        <dgm:presLayoutVars>
          <dgm:bulletEnabled val="1"/>
        </dgm:presLayoutVars>
      </dgm:prSet>
      <dgm:spPr/>
    </dgm:pt>
    <dgm:pt modelId="{5FC39768-8FEA-364E-9FBF-D496AA2CB5AB}" type="pres">
      <dgm:prSet presAssocID="{4364C789-5561-4745-BDC4-A6F1A75B725B}" presName="sibTrans" presStyleCnt="0"/>
      <dgm:spPr/>
    </dgm:pt>
    <dgm:pt modelId="{76347CCB-5A38-F140-8466-75586CC8A65F}" type="pres">
      <dgm:prSet presAssocID="{079459BD-B24C-4E2E-B21C-EEADA1BA0DDE}" presName="compositeNode" presStyleCnt="0">
        <dgm:presLayoutVars>
          <dgm:bulletEnabled val="1"/>
        </dgm:presLayoutVars>
      </dgm:prSet>
      <dgm:spPr/>
    </dgm:pt>
    <dgm:pt modelId="{22796AAD-02C2-7949-9F4C-2B884432E901}" type="pres">
      <dgm:prSet presAssocID="{079459BD-B24C-4E2E-B21C-EEADA1BA0DDE}" presName="bgRect" presStyleLbl="bgAccFollowNode1" presStyleIdx="2" presStyleCnt="6"/>
      <dgm:spPr/>
    </dgm:pt>
    <dgm:pt modelId="{95EB46BE-0F22-E44C-AA11-F2EC17DD1B89}" type="pres">
      <dgm:prSet presAssocID="{84F934D8-D983-448E-B765-A158ADAA7525}" presName="sibTransNodeCircle" presStyleLbl="alignNode1" presStyleIdx="4" presStyleCnt="12">
        <dgm:presLayoutVars>
          <dgm:chMax val="0"/>
          <dgm:bulletEnabled/>
        </dgm:presLayoutVars>
      </dgm:prSet>
      <dgm:spPr/>
    </dgm:pt>
    <dgm:pt modelId="{7E2E683C-FD46-1048-A092-49547E3A0F1F}" type="pres">
      <dgm:prSet presAssocID="{079459BD-B24C-4E2E-B21C-EEADA1BA0DDE}" presName="bottomLine" presStyleLbl="alignNode1" presStyleIdx="5" presStyleCnt="12">
        <dgm:presLayoutVars/>
      </dgm:prSet>
      <dgm:spPr/>
    </dgm:pt>
    <dgm:pt modelId="{BD4E9B50-ECB2-2E44-8A84-C691252A6E60}" type="pres">
      <dgm:prSet presAssocID="{079459BD-B24C-4E2E-B21C-EEADA1BA0DDE}" presName="nodeText" presStyleLbl="bgAccFollowNode1" presStyleIdx="2" presStyleCnt="6">
        <dgm:presLayoutVars>
          <dgm:bulletEnabled val="1"/>
        </dgm:presLayoutVars>
      </dgm:prSet>
      <dgm:spPr/>
    </dgm:pt>
    <dgm:pt modelId="{9AF71732-36BE-814C-BF77-BE5CE64F8833}" type="pres">
      <dgm:prSet presAssocID="{84F934D8-D983-448E-B765-A158ADAA7525}" presName="sibTrans" presStyleCnt="0"/>
      <dgm:spPr/>
    </dgm:pt>
    <dgm:pt modelId="{6D7E6B39-9099-2748-80F9-5CCC1EB73167}" type="pres">
      <dgm:prSet presAssocID="{995B3C83-3EAA-4CBD-9FAC-EDDB24C46C8E}" presName="compositeNode" presStyleCnt="0">
        <dgm:presLayoutVars>
          <dgm:bulletEnabled val="1"/>
        </dgm:presLayoutVars>
      </dgm:prSet>
      <dgm:spPr/>
    </dgm:pt>
    <dgm:pt modelId="{EE34A584-4A53-064B-BEFD-8C33DA1FD040}" type="pres">
      <dgm:prSet presAssocID="{995B3C83-3EAA-4CBD-9FAC-EDDB24C46C8E}" presName="bgRect" presStyleLbl="bgAccFollowNode1" presStyleIdx="3" presStyleCnt="6"/>
      <dgm:spPr/>
    </dgm:pt>
    <dgm:pt modelId="{D026D796-C09C-0D4F-8B25-8C0F89633360}" type="pres">
      <dgm:prSet presAssocID="{3B1741BD-6BD8-42F2-97AB-0E9E4EF9ABAA}" presName="sibTransNodeCircle" presStyleLbl="alignNode1" presStyleIdx="6" presStyleCnt="12">
        <dgm:presLayoutVars>
          <dgm:chMax val="0"/>
          <dgm:bulletEnabled/>
        </dgm:presLayoutVars>
      </dgm:prSet>
      <dgm:spPr/>
    </dgm:pt>
    <dgm:pt modelId="{C7282431-CF0F-C84E-86B8-B7FCCDBC96ED}" type="pres">
      <dgm:prSet presAssocID="{995B3C83-3EAA-4CBD-9FAC-EDDB24C46C8E}" presName="bottomLine" presStyleLbl="alignNode1" presStyleIdx="7" presStyleCnt="12">
        <dgm:presLayoutVars/>
      </dgm:prSet>
      <dgm:spPr/>
    </dgm:pt>
    <dgm:pt modelId="{16EE7856-44CA-D340-8596-BD3040CDFD96}" type="pres">
      <dgm:prSet presAssocID="{995B3C83-3EAA-4CBD-9FAC-EDDB24C46C8E}" presName="nodeText" presStyleLbl="bgAccFollowNode1" presStyleIdx="3" presStyleCnt="6">
        <dgm:presLayoutVars>
          <dgm:bulletEnabled val="1"/>
        </dgm:presLayoutVars>
      </dgm:prSet>
      <dgm:spPr/>
    </dgm:pt>
    <dgm:pt modelId="{DA148F4F-D57E-484D-9309-BF0037A6225D}" type="pres">
      <dgm:prSet presAssocID="{3B1741BD-6BD8-42F2-97AB-0E9E4EF9ABAA}" presName="sibTrans" presStyleCnt="0"/>
      <dgm:spPr/>
    </dgm:pt>
    <dgm:pt modelId="{8478CC38-268B-A84C-B800-0B76D4185AA7}" type="pres">
      <dgm:prSet presAssocID="{0811CB6A-8132-453F-A512-ADCB6EA7DC21}" presName="compositeNode" presStyleCnt="0">
        <dgm:presLayoutVars>
          <dgm:bulletEnabled val="1"/>
        </dgm:presLayoutVars>
      </dgm:prSet>
      <dgm:spPr/>
    </dgm:pt>
    <dgm:pt modelId="{6D02AAD5-09B0-0547-AC0A-10CE76812B76}" type="pres">
      <dgm:prSet presAssocID="{0811CB6A-8132-453F-A512-ADCB6EA7DC21}" presName="bgRect" presStyleLbl="bgAccFollowNode1" presStyleIdx="4" presStyleCnt="6"/>
      <dgm:spPr/>
    </dgm:pt>
    <dgm:pt modelId="{64E13D11-8E1D-434C-80D7-28DFC113FDA5}" type="pres">
      <dgm:prSet presAssocID="{96F5CBCC-2BE7-4CC2-ABDE-B5363B293A5C}" presName="sibTransNodeCircle" presStyleLbl="alignNode1" presStyleIdx="8" presStyleCnt="12">
        <dgm:presLayoutVars>
          <dgm:chMax val="0"/>
          <dgm:bulletEnabled/>
        </dgm:presLayoutVars>
      </dgm:prSet>
      <dgm:spPr/>
    </dgm:pt>
    <dgm:pt modelId="{96D208DB-21F5-CF4C-9E9E-225FD33228A1}" type="pres">
      <dgm:prSet presAssocID="{0811CB6A-8132-453F-A512-ADCB6EA7DC21}" presName="bottomLine" presStyleLbl="alignNode1" presStyleIdx="9" presStyleCnt="12">
        <dgm:presLayoutVars/>
      </dgm:prSet>
      <dgm:spPr/>
    </dgm:pt>
    <dgm:pt modelId="{4279339F-1AD6-8043-B28C-2419CED7F876}" type="pres">
      <dgm:prSet presAssocID="{0811CB6A-8132-453F-A512-ADCB6EA7DC21}" presName="nodeText" presStyleLbl="bgAccFollowNode1" presStyleIdx="4" presStyleCnt="6">
        <dgm:presLayoutVars>
          <dgm:bulletEnabled val="1"/>
        </dgm:presLayoutVars>
      </dgm:prSet>
      <dgm:spPr/>
    </dgm:pt>
    <dgm:pt modelId="{CD595120-2F35-3742-8D93-F38B14327DA8}" type="pres">
      <dgm:prSet presAssocID="{96F5CBCC-2BE7-4CC2-ABDE-B5363B293A5C}" presName="sibTrans" presStyleCnt="0"/>
      <dgm:spPr/>
    </dgm:pt>
    <dgm:pt modelId="{BA0E7492-1291-1943-A2DF-4910E27EA39A}" type="pres">
      <dgm:prSet presAssocID="{EEA6FCC3-86B4-4ECA-8235-0B1CF2814ECA}" presName="compositeNode" presStyleCnt="0">
        <dgm:presLayoutVars>
          <dgm:bulletEnabled val="1"/>
        </dgm:presLayoutVars>
      </dgm:prSet>
      <dgm:spPr/>
    </dgm:pt>
    <dgm:pt modelId="{64BE0328-49C6-124F-A7EA-A6A1F11BC54F}" type="pres">
      <dgm:prSet presAssocID="{EEA6FCC3-86B4-4ECA-8235-0B1CF2814ECA}" presName="bgRect" presStyleLbl="bgAccFollowNode1" presStyleIdx="5" presStyleCnt="6"/>
      <dgm:spPr/>
    </dgm:pt>
    <dgm:pt modelId="{BADE6264-EACE-944D-ADCA-E41FF058AD39}" type="pres">
      <dgm:prSet presAssocID="{2E1FEA0D-AFEE-415B-9FF8-C84603D9EE66}" presName="sibTransNodeCircle" presStyleLbl="alignNode1" presStyleIdx="10" presStyleCnt="12">
        <dgm:presLayoutVars>
          <dgm:chMax val="0"/>
          <dgm:bulletEnabled/>
        </dgm:presLayoutVars>
      </dgm:prSet>
      <dgm:spPr/>
    </dgm:pt>
    <dgm:pt modelId="{77688BAF-F7A3-6A4C-B9FF-4995B0C073AB}" type="pres">
      <dgm:prSet presAssocID="{EEA6FCC3-86B4-4ECA-8235-0B1CF2814ECA}" presName="bottomLine" presStyleLbl="alignNode1" presStyleIdx="11" presStyleCnt="12">
        <dgm:presLayoutVars/>
      </dgm:prSet>
      <dgm:spPr/>
    </dgm:pt>
    <dgm:pt modelId="{2C6E44F9-D066-3546-9FB5-B6609F33C680}" type="pres">
      <dgm:prSet presAssocID="{EEA6FCC3-86B4-4ECA-8235-0B1CF2814ECA}" presName="nodeText" presStyleLbl="bgAccFollowNode1" presStyleIdx="5" presStyleCnt="6">
        <dgm:presLayoutVars>
          <dgm:bulletEnabled val="1"/>
        </dgm:presLayoutVars>
      </dgm:prSet>
      <dgm:spPr/>
    </dgm:pt>
  </dgm:ptLst>
  <dgm:cxnLst>
    <dgm:cxn modelId="{9DA84216-7F73-4E8C-B43A-2816A89B4999}" srcId="{173B9B29-E6BA-4F83-8944-9D35C2D3D3FB}" destId="{079459BD-B24C-4E2E-B21C-EEADA1BA0DDE}" srcOrd="2" destOrd="0" parTransId="{7CD816D6-FD8B-4E3D-BCF5-67E998C4556C}" sibTransId="{84F934D8-D983-448E-B765-A158ADAA7525}"/>
    <dgm:cxn modelId="{F3C0E71B-432F-1D4F-B642-8D4E5467A321}" type="presOf" srcId="{2E1FEA0D-AFEE-415B-9FF8-C84603D9EE66}" destId="{BADE6264-EACE-944D-ADCA-E41FF058AD39}" srcOrd="0" destOrd="0" presId="urn:microsoft.com/office/officeart/2016/7/layout/BasicLinearProcessNumbered"/>
    <dgm:cxn modelId="{6D87571F-940D-4C01-BDE5-A410A9337201}" srcId="{173B9B29-E6BA-4F83-8944-9D35C2D3D3FB}" destId="{0811CB6A-8132-453F-A512-ADCB6EA7DC21}" srcOrd="4" destOrd="0" parTransId="{A358241E-79E5-44C4-9C3D-997EFAF6954A}" sibTransId="{96F5CBCC-2BE7-4CC2-ABDE-B5363B293A5C}"/>
    <dgm:cxn modelId="{27B4FC1F-5EDD-7A48-8E0E-BBC557F0D424}" type="presOf" srcId="{995B3C83-3EAA-4CBD-9FAC-EDDB24C46C8E}" destId="{EE34A584-4A53-064B-BEFD-8C33DA1FD040}" srcOrd="0" destOrd="0" presId="urn:microsoft.com/office/officeart/2016/7/layout/BasicLinearProcessNumbered"/>
    <dgm:cxn modelId="{0780162A-B79D-5249-B432-B68D12C8AFC1}" type="presOf" srcId="{D1C00161-4982-4236-8F64-35190A80BA48}" destId="{CC82D7F8-AB56-BF4A-9AB5-E8559461A766}" srcOrd="1" destOrd="0" presId="urn:microsoft.com/office/officeart/2016/7/layout/BasicLinearProcessNumbered"/>
    <dgm:cxn modelId="{AA202236-F5D2-6D4A-A217-0DF8F57BD05C}" type="presOf" srcId="{DC1FA487-DD2F-41E9-8A2B-7D2BD0ACCFCF}" destId="{711422AE-E19B-1D41-91FD-6BEEE8E71498}" srcOrd="1" destOrd="0" presId="urn:microsoft.com/office/officeart/2016/7/layout/BasicLinearProcessNumbered"/>
    <dgm:cxn modelId="{708AA73F-7EDA-AC41-BAC4-F408F82ABD1E}" type="presOf" srcId="{84F934D8-D983-448E-B765-A158ADAA7525}" destId="{95EB46BE-0F22-E44C-AA11-F2EC17DD1B89}" srcOrd="0" destOrd="0" presId="urn:microsoft.com/office/officeart/2016/7/layout/BasicLinearProcessNumbered"/>
    <dgm:cxn modelId="{EA9FBE47-D902-A24F-B95F-F4FE241D49BE}" type="presOf" srcId="{EEA6FCC3-86B4-4ECA-8235-0B1CF2814ECA}" destId="{64BE0328-49C6-124F-A7EA-A6A1F11BC54F}" srcOrd="0" destOrd="0" presId="urn:microsoft.com/office/officeart/2016/7/layout/BasicLinearProcessNumbered"/>
    <dgm:cxn modelId="{25225F57-208F-B94C-B4D9-919FC4E77E4F}" type="presOf" srcId="{4364C789-5561-4745-BDC4-A6F1A75B725B}" destId="{8FEC1CF2-3C0F-0344-B77E-35E33A08F717}" srcOrd="0" destOrd="0" presId="urn:microsoft.com/office/officeart/2016/7/layout/BasicLinearProcessNumbered"/>
    <dgm:cxn modelId="{E2271C58-7933-9742-BE9D-9C4EB5984280}" type="presOf" srcId="{079459BD-B24C-4E2E-B21C-EEADA1BA0DDE}" destId="{22796AAD-02C2-7949-9F4C-2B884432E901}" srcOrd="0" destOrd="0" presId="urn:microsoft.com/office/officeart/2016/7/layout/BasicLinearProcessNumbered"/>
    <dgm:cxn modelId="{328CA066-F1C2-FD48-9934-E16CC1FFCF51}" type="presOf" srcId="{079459BD-B24C-4E2E-B21C-EEADA1BA0DDE}" destId="{BD4E9B50-ECB2-2E44-8A84-C691252A6E60}" srcOrd="1" destOrd="0" presId="urn:microsoft.com/office/officeart/2016/7/layout/BasicLinearProcessNumbered"/>
    <dgm:cxn modelId="{9DF4B067-82B1-4EA7-BF15-7635F08984C4}" srcId="{173B9B29-E6BA-4F83-8944-9D35C2D3D3FB}" destId="{995B3C83-3EAA-4CBD-9FAC-EDDB24C46C8E}" srcOrd="3" destOrd="0" parTransId="{E617A1FC-00F8-42E9-A4A7-95C6C7E0908E}" sibTransId="{3B1741BD-6BD8-42F2-97AB-0E9E4EF9ABAA}"/>
    <dgm:cxn modelId="{7BAE5873-E5CB-5B4D-BE25-D72606A59CE1}" type="presOf" srcId="{96F5CBCC-2BE7-4CC2-ABDE-B5363B293A5C}" destId="{64E13D11-8E1D-434C-80D7-28DFC113FDA5}" srcOrd="0" destOrd="0" presId="urn:microsoft.com/office/officeart/2016/7/layout/BasicLinearProcessNumbered"/>
    <dgm:cxn modelId="{78E3488C-CFB2-1249-991D-FE069F481174}" type="presOf" srcId="{995B3C83-3EAA-4CBD-9FAC-EDDB24C46C8E}" destId="{16EE7856-44CA-D340-8596-BD3040CDFD96}" srcOrd="1" destOrd="0" presId="urn:microsoft.com/office/officeart/2016/7/layout/BasicLinearProcessNumbered"/>
    <dgm:cxn modelId="{BA5C6897-CCDA-6444-923B-38AB4F5E32CD}" type="presOf" srcId="{173B9B29-E6BA-4F83-8944-9D35C2D3D3FB}" destId="{1DC14AB6-ACF4-3F4D-AD30-3ECC35F089C0}" srcOrd="0" destOrd="0" presId="urn:microsoft.com/office/officeart/2016/7/layout/BasicLinearProcessNumbered"/>
    <dgm:cxn modelId="{1A84619A-079C-4CBD-8622-2592D87E63D6}" srcId="{173B9B29-E6BA-4F83-8944-9D35C2D3D3FB}" destId="{EEA6FCC3-86B4-4ECA-8235-0B1CF2814ECA}" srcOrd="5" destOrd="0" parTransId="{118D6394-F9CD-4F9D-A83C-A565DD18D130}" sibTransId="{2E1FEA0D-AFEE-415B-9FF8-C84603D9EE66}"/>
    <dgm:cxn modelId="{ECC87B9A-1F7A-F74A-BD22-202FBB248ABC}" type="presOf" srcId="{053EAEFC-4563-4EEA-BAAF-86F68BD6770C}" destId="{D7B84CB6-EB28-EF40-A5F8-91486F0A1C46}" srcOrd="0" destOrd="0" presId="urn:microsoft.com/office/officeart/2016/7/layout/BasicLinearProcessNumbered"/>
    <dgm:cxn modelId="{0295DBAA-9A28-F145-837D-2E913438177A}" type="presOf" srcId="{DC1FA487-DD2F-41E9-8A2B-7D2BD0ACCFCF}" destId="{8CFD5BDD-E599-0941-8422-945457C9EC32}" srcOrd="0" destOrd="0" presId="urn:microsoft.com/office/officeart/2016/7/layout/BasicLinearProcessNumbered"/>
    <dgm:cxn modelId="{D981CEB7-A083-474B-AEB3-23D8A7A5CAF4}" type="presOf" srcId="{D1C00161-4982-4236-8F64-35190A80BA48}" destId="{77070387-9DB0-344C-981E-0BF2F39DC612}" srcOrd="0" destOrd="0" presId="urn:microsoft.com/office/officeart/2016/7/layout/BasicLinearProcessNumbered"/>
    <dgm:cxn modelId="{68492CB8-8DC6-9B4C-9082-54E65A1F84FD}" type="presOf" srcId="{0811CB6A-8132-453F-A512-ADCB6EA7DC21}" destId="{4279339F-1AD6-8043-B28C-2419CED7F876}" srcOrd="1" destOrd="0" presId="urn:microsoft.com/office/officeart/2016/7/layout/BasicLinearProcessNumbered"/>
    <dgm:cxn modelId="{879677B9-F33C-DD44-A3C7-9A23CF59BB6F}" type="presOf" srcId="{EEA6FCC3-86B4-4ECA-8235-0B1CF2814ECA}" destId="{2C6E44F9-D066-3546-9FB5-B6609F33C680}" srcOrd="1" destOrd="0" presId="urn:microsoft.com/office/officeart/2016/7/layout/BasicLinearProcessNumbered"/>
    <dgm:cxn modelId="{EC9809BF-9EAF-4BF1-B709-C9BECCD6A3E7}" srcId="{173B9B29-E6BA-4F83-8944-9D35C2D3D3FB}" destId="{DC1FA487-DD2F-41E9-8A2B-7D2BD0ACCFCF}" srcOrd="0" destOrd="0" parTransId="{3A4A75D6-DA66-4BC2-BAB8-C86E9F833FAE}" sibTransId="{053EAEFC-4563-4EEA-BAAF-86F68BD6770C}"/>
    <dgm:cxn modelId="{B00DFCBF-9CF5-7447-A6AD-B5202BDF6472}" type="presOf" srcId="{0811CB6A-8132-453F-A512-ADCB6EA7DC21}" destId="{6D02AAD5-09B0-0547-AC0A-10CE76812B76}" srcOrd="0" destOrd="0" presId="urn:microsoft.com/office/officeart/2016/7/layout/BasicLinearProcessNumbered"/>
    <dgm:cxn modelId="{50820CEB-57ED-472A-8667-F24BF3B24135}" srcId="{173B9B29-E6BA-4F83-8944-9D35C2D3D3FB}" destId="{D1C00161-4982-4236-8F64-35190A80BA48}" srcOrd="1" destOrd="0" parTransId="{06C27392-F021-4B7E-9466-B85648D3CE22}" sibTransId="{4364C789-5561-4745-BDC4-A6F1A75B725B}"/>
    <dgm:cxn modelId="{870D42FD-8682-FD45-9ACE-546D8D7100FB}" type="presOf" srcId="{3B1741BD-6BD8-42F2-97AB-0E9E4EF9ABAA}" destId="{D026D796-C09C-0D4F-8B25-8C0F89633360}" srcOrd="0" destOrd="0" presId="urn:microsoft.com/office/officeart/2016/7/layout/BasicLinearProcessNumbered"/>
    <dgm:cxn modelId="{ECDF9B21-54A8-0441-A997-32A0D0D1C1E7}" type="presParOf" srcId="{1DC14AB6-ACF4-3F4D-AD30-3ECC35F089C0}" destId="{AEC5F0BD-0399-8A48-ACF0-BF8905AB0EA8}" srcOrd="0" destOrd="0" presId="urn:microsoft.com/office/officeart/2016/7/layout/BasicLinearProcessNumbered"/>
    <dgm:cxn modelId="{05EC23B0-C46A-BF4C-8329-7EC2F6622349}" type="presParOf" srcId="{AEC5F0BD-0399-8A48-ACF0-BF8905AB0EA8}" destId="{8CFD5BDD-E599-0941-8422-945457C9EC32}" srcOrd="0" destOrd="0" presId="urn:microsoft.com/office/officeart/2016/7/layout/BasicLinearProcessNumbered"/>
    <dgm:cxn modelId="{9AEC50A1-26B3-8045-9C9F-18ED3BADD07E}" type="presParOf" srcId="{AEC5F0BD-0399-8A48-ACF0-BF8905AB0EA8}" destId="{D7B84CB6-EB28-EF40-A5F8-91486F0A1C46}" srcOrd="1" destOrd="0" presId="urn:microsoft.com/office/officeart/2016/7/layout/BasicLinearProcessNumbered"/>
    <dgm:cxn modelId="{7BC00417-571C-DF4A-8206-DF969816FCFA}" type="presParOf" srcId="{AEC5F0BD-0399-8A48-ACF0-BF8905AB0EA8}" destId="{817CB27C-6734-6A47-9AD4-D6995814757D}" srcOrd="2" destOrd="0" presId="urn:microsoft.com/office/officeart/2016/7/layout/BasicLinearProcessNumbered"/>
    <dgm:cxn modelId="{FA834E25-E2AE-0B4A-BD76-F0DB088B9344}" type="presParOf" srcId="{AEC5F0BD-0399-8A48-ACF0-BF8905AB0EA8}" destId="{711422AE-E19B-1D41-91FD-6BEEE8E71498}" srcOrd="3" destOrd="0" presId="urn:microsoft.com/office/officeart/2016/7/layout/BasicLinearProcessNumbered"/>
    <dgm:cxn modelId="{C45CE3EE-49CC-E34A-89FF-6DD53E81FF79}" type="presParOf" srcId="{1DC14AB6-ACF4-3F4D-AD30-3ECC35F089C0}" destId="{DAD8AC40-F7FB-8C43-A5DD-E38E0DA70D72}" srcOrd="1" destOrd="0" presId="urn:microsoft.com/office/officeart/2016/7/layout/BasicLinearProcessNumbered"/>
    <dgm:cxn modelId="{C43E6A0B-3954-034B-A1DF-6DF8F4AC2FD6}" type="presParOf" srcId="{1DC14AB6-ACF4-3F4D-AD30-3ECC35F089C0}" destId="{C9994AD3-90A9-134A-8D61-F881670927B4}" srcOrd="2" destOrd="0" presId="urn:microsoft.com/office/officeart/2016/7/layout/BasicLinearProcessNumbered"/>
    <dgm:cxn modelId="{B51146A3-A879-F949-886A-D452B59095F4}" type="presParOf" srcId="{C9994AD3-90A9-134A-8D61-F881670927B4}" destId="{77070387-9DB0-344C-981E-0BF2F39DC612}" srcOrd="0" destOrd="0" presId="urn:microsoft.com/office/officeart/2016/7/layout/BasicLinearProcessNumbered"/>
    <dgm:cxn modelId="{F050AC21-B754-2E45-8B09-141126C34F99}" type="presParOf" srcId="{C9994AD3-90A9-134A-8D61-F881670927B4}" destId="{8FEC1CF2-3C0F-0344-B77E-35E33A08F717}" srcOrd="1" destOrd="0" presId="urn:microsoft.com/office/officeart/2016/7/layout/BasicLinearProcessNumbered"/>
    <dgm:cxn modelId="{D6D3DD24-587B-9140-8ED9-432AD48A1053}" type="presParOf" srcId="{C9994AD3-90A9-134A-8D61-F881670927B4}" destId="{5792AB74-C954-C345-975C-4C9997373456}" srcOrd="2" destOrd="0" presId="urn:microsoft.com/office/officeart/2016/7/layout/BasicLinearProcessNumbered"/>
    <dgm:cxn modelId="{5032F3D4-BACB-8A48-89DE-E138D30E292E}" type="presParOf" srcId="{C9994AD3-90A9-134A-8D61-F881670927B4}" destId="{CC82D7F8-AB56-BF4A-9AB5-E8559461A766}" srcOrd="3" destOrd="0" presId="urn:microsoft.com/office/officeart/2016/7/layout/BasicLinearProcessNumbered"/>
    <dgm:cxn modelId="{ABD05BF0-A3F3-D543-8534-EBABA92A2020}" type="presParOf" srcId="{1DC14AB6-ACF4-3F4D-AD30-3ECC35F089C0}" destId="{5FC39768-8FEA-364E-9FBF-D496AA2CB5AB}" srcOrd="3" destOrd="0" presId="urn:microsoft.com/office/officeart/2016/7/layout/BasicLinearProcessNumbered"/>
    <dgm:cxn modelId="{A6B910D4-D77E-6D43-9A78-B1DBD4B4963F}" type="presParOf" srcId="{1DC14AB6-ACF4-3F4D-AD30-3ECC35F089C0}" destId="{76347CCB-5A38-F140-8466-75586CC8A65F}" srcOrd="4" destOrd="0" presId="urn:microsoft.com/office/officeart/2016/7/layout/BasicLinearProcessNumbered"/>
    <dgm:cxn modelId="{1D97C614-DD1B-5446-A375-C4C078692618}" type="presParOf" srcId="{76347CCB-5A38-F140-8466-75586CC8A65F}" destId="{22796AAD-02C2-7949-9F4C-2B884432E901}" srcOrd="0" destOrd="0" presId="urn:microsoft.com/office/officeart/2016/7/layout/BasicLinearProcessNumbered"/>
    <dgm:cxn modelId="{B81C6C07-CCE4-134C-9C44-737D66ED6030}" type="presParOf" srcId="{76347CCB-5A38-F140-8466-75586CC8A65F}" destId="{95EB46BE-0F22-E44C-AA11-F2EC17DD1B89}" srcOrd="1" destOrd="0" presId="urn:microsoft.com/office/officeart/2016/7/layout/BasicLinearProcessNumbered"/>
    <dgm:cxn modelId="{4EDB4A6D-591C-214A-B2B3-7CA7563724DF}" type="presParOf" srcId="{76347CCB-5A38-F140-8466-75586CC8A65F}" destId="{7E2E683C-FD46-1048-A092-49547E3A0F1F}" srcOrd="2" destOrd="0" presId="urn:microsoft.com/office/officeart/2016/7/layout/BasicLinearProcessNumbered"/>
    <dgm:cxn modelId="{2B98A475-7515-C64E-B2C6-D3777BBE31DD}" type="presParOf" srcId="{76347CCB-5A38-F140-8466-75586CC8A65F}" destId="{BD4E9B50-ECB2-2E44-8A84-C691252A6E60}" srcOrd="3" destOrd="0" presId="urn:microsoft.com/office/officeart/2016/7/layout/BasicLinearProcessNumbered"/>
    <dgm:cxn modelId="{B8B764D0-C0DE-FF47-A4C6-33A54D91E775}" type="presParOf" srcId="{1DC14AB6-ACF4-3F4D-AD30-3ECC35F089C0}" destId="{9AF71732-36BE-814C-BF77-BE5CE64F8833}" srcOrd="5" destOrd="0" presId="urn:microsoft.com/office/officeart/2016/7/layout/BasicLinearProcessNumbered"/>
    <dgm:cxn modelId="{889121D5-1D81-C94C-A7FC-1518B49F6A05}" type="presParOf" srcId="{1DC14AB6-ACF4-3F4D-AD30-3ECC35F089C0}" destId="{6D7E6B39-9099-2748-80F9-5CCC1EB73167}" srcOrd="6" destOrd="0" presId="urn:microsoft.com/office/officeart/2016/7/layout/BasicLinearProcessNumbered"/>
    <dgm:cxn modelId="{9228518E-70F4-4E4D-A0B2-DFD1EC41E32C}" type="presParOf" srcId="{6D7E6B39-9099-2748-80F9-5CCC1EB73167}" destId="{EE34A584-4A53-064B-BEFD-8C33DA1FD040}" srcOrd="0" destOrd="0" presId="urn:microsoft.com/office/officeart/2016/7/layout/BasicLinearProcessNumbered"/>
    <dgm:cxn modelId="{1FA7D1E0-CBAB-E443-8923-EE47055D5AE1}" type="presParOf" srcId="{6D7E6B39-9099-2748-80F9-5CCC1EB73167}" destId="{D026D796-C09C-0D4F-8B25-8C0F89633360}" srcOrd="1" destOrd="0" presId="urn:microsoft.com/office/officeart/2016/7/layout/BasicLinearProcessNumbered"/>
    <dgm:cxn modelId="{B8DBC82B-656B-EA46-A2CE-629CC1F93AD4}" type="presParOf" srcId="{6D7E6B39-9099-2748-80F9-5CCC1EB73167}" destId="{C7282431-CF0F-C84E-86B8-B7FCCDBC96ED}" srcOrd="2" destOrd="0" presId="urn:microsoft.com/office/officeart/2016/7/layout/BasicLinearProcessNumbered"/>
    <dgm:cxn modelId="{4DC64A3A-4F6D-9140-B3CB-23442558547D}" type="presParOf" srcId="{6D7E6B39-9099-2748-80F9-5CCC1EB73167}" destId="{16EE7856-44CA-D340-8596-BD3040CDFD96}" srcOrd="3" destOrd="0" presId="urn:microsoft.com/office/officeart/2016/7/layout/BasicLinearProcessNumbered"/>
    <dgm:cxn modelId="{FA27AEBC-C4B1-CA47-93CB-D883A25873BD}" type="presParOf" srcId="{1DC14AB6-ACF4-3F4D-AD30-3ECC35F089C0}" destId="{DA148F4F-D57E-484D-9309-BF0037A6225D}" srcOrd="7" destOrd="0" presId="urn:microsoft.com/office/officeart/2016/7/layout/BasicLinearProcessNumbered"/>
    <dgm:cxn modelId="{2AFB29D4-E13D-1D4F-B446-6740C9F78EFB}" type="presParOf" srcId="{1DC14AB6-ACF4-3F4D-AD30-3ECC35F089C0}" destId="{8478CC38-268B-A84C-B800-0B76D4185AA7}" srcOrd="8" destOrd="0" presId="urn:microsoft.com/office/officeart/2016/7/layout/BasicLinearProcessNumbered"/>
    <dgm:cxn modelId="{85CC40E4-CA39-D846-BBAE-0292DCBADC26}" type="presParOf" srcId="{8478CC38-268B-A84C-B800-0B76D4185AA7}" destId="{6D02AAD5-09B0-0547-AC0A-10CE76812B76}" srcOrd="0" destOrd="0" presId="urn:microsoft.com/office/officeart/2016/7/layout/BasicLinearProcessNumbered"/>
    <dgm:cxn modelId="{8E5FD91F-8CBD-3848-A63E-569CE027584B}" type="presParOf" srcId="{8478CC38-268B-A84C-B800-0B76D4185AA7}" destId="{64E13D11-8E1D-434C-80D7-28DFC113FDA5}" srcOrd="1" destOrd="0" presId="urn:microsoft.com/office/officeart/2016/7/layout/BasicLinearProcessNumbered"/>
    <dgm:cxn modelId="{8BB48A12-085D-974A-B17B-16EEB583FB46}" type="presParOf" srcId="{8478CC38-268B-A84C-B800-0B76D4185AA7}" destId="{96D208DB-21F5-CF4C-9E9E-225FD33228A1}" srcOrd="2" destOrd="0" presId="urn:microsoft.com/office/officeart/2016/7/layout/BasicLinearProcessNumbered"/>
    <dgm:cxn modelId="{5D46D2E4-05AC-A148-9C6A-09D882733432}" type="presParOf" srcId="{8478CC38-268B-A84C-B800-0B76D4185AA7}" destId="{4279339F-1AD6-8043-B28C-2419CED7F876}" srcOrd="3" destOrd="0" presId="urn:microsoft.com/office/officeart/2016/7/layout/BasicLinearProcessNumbered"/>
    <dgm:cxn modelId="{2C6E6F7E-7586-364B-ABB0-C75A018F63BE}" type="presParOf" srcId="{1DC14AB6-ACF4-3F4D-AD30-3ECC35F089C0}" destId="{CD595120-2F35-3742-8D93-F38B14327DA8}" srcOrd="9" destOrd="0" presId="urn:microsoft.com/office/officeart/2016/7/layout/BasicLinearProcessNumbered"/>
    <dgm:cxn modelId="{3B01D88D-632D-3348-B5F4-6F09B91DC9FA}" type="presParOf" srcId="{1DC14AB6-ACF4-3F4D-AD30-3ECC35F089C0}" destId="{BA0E7492-1291-1943-A2DF-4910E27EA39A}" srcOrd="10" destOrd="0" presId="urn:microsoft.com/office/officeart/2016/7/layout/BasicLinearProcessNumbered"/>
    <dgm:cxn modelId="{65B865B2-F576-944C-9C2A-AC04D0648B7B}" type="presParOf" srcId="{BA0E7492-1291-1943-A2DF-4910E27EA39A}" destId="{64BE0328-49C6-124F-A7EA-A6A1F11BC54F}" srcOrd="0" destOrd="0" presId="urn:microsoft.com/office/officeart/2016/7/layout/BasicLinearProcessNumbered"/>
    <dgm:cxn modelId="{96577231-337A-5F49-94E8-C719E50594D4}" type="presParOf" srcId="{BA0E7492-1291-1943-A2DF-4910E27EA39A}" destId="{BADE6264-EACE-944D-ADCA-E41FF058AD39}" srcOrd="1" destOrd="0" presId="urn:microsoft.com/office/officeart/2016/7/layout/BasicLinearProcessNumbered"/>
    <dgm:cxn modelId="{3BE11CFF-C415-684F-8586-17E479D1C2F7}" type="presParOf" srcId="{BA0E7492-1291-1943-A2DF-4910E27EA39A}" destId="{77688BAF-F7A3-6A4C-B9FF-4995B0C073AB}" srcOrd="2" destOrd="0" presId="urn:microsoft.com/office/officeart/2016/7/layout/BasicLinearProcessNumbered"/>
    <dgm:cxn modelId="{1A0C83AC-7549-2840-A780-5BB33E959E4B}" type="presParOf" srcId="{BA0E7492-1291-1943-A2DF-4910E27EA39A}" destId="{2C6E44F9-D066-3546-9FB5-B6609F33C680}"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709C52-3600-49C5-B6F5-5786CB47FED1}"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0DD516FA-F1F3-42EA-A23E-C36EE3CD08C8}">
      <dgm:prSet/>
      <dgm:spPr/>
      <dgm:t>
        <a:bodyPr/>
        <a:lstStyle/>
        <a:p>
          <a:pPr>
            <a:lnSpc>
              <a:spcPct val="100000"/>
            </a:lnSpc>
          </a:pPr>
          <a:r>
            <a:rPr lang="en-US" dirty="0"/>
            <a:t>Email: </a:t>
          </a:r>
          <a:r>
            <a:rPr lang="en-US" dirty="0">
              <a:hlinkClick xmlns:r="http://schemas.openxmlformats.org/officeDocument/2006/relationships" r:id="rId1"/>
            </a:rPr>
            <a:t>agsquaredpmllc@gmail.com</a:t>
          </a:r>
          <a:r>
            <a:rPr lang="en-US" dirty="0"/>
            <a:t> </a:t>
          </a:r>
        </a:p>
      </dgm:t>
    </dgm:pt>
    <dgm:pt modelId="{D6F6231E-BA39-4623-998D-BAE1549F9960}" type="parTrans" cxnId="{EFB0504B-1A0D-43E6-9FCA-D6F003F68EB3}">
      <dgm:prSet/>
      <dgm:spPr/>
      <dgm:t>
        <a:bodyPr/>
        <a:lstStyle/>
        <a:p>
          <a:endParaRPr lang="en-US"/>
        </a:p>
      </dgm:t>
    </dgm:pt>
    <dgm:pt modelId="{681AE47B-285A-4086-B9B8-68BD8A3FEFCE}" type="sibTrans" cxnId="{EFB0504B-1A0D-43E6-9FCA-D6F003F68EB3}">
      <dgm:prSet/>
      <dgm:spPr/>
      <dgm:t>
        <a:bodyPr/>
        <a:lstStyle/>
        <a:p>
          <a:endParaRPr lang="en-US"/>
        </a:p>
      </dgm:t>
    </dgm:pt>
    <dgm:pt modelId="{52783CB6-0D7E-4524-A28C-BF40301F3670}">
      <dgm:prSet/>
      <dgm:spPr/>
      <dgm:t>
        <a:bodyPr/>
        <a:lstStyle/>
        <a:p>
          <a:pPr>
            <a:lnSpc>
              <a:spcPct val="100000"/>
            </a:lnSpc>
          </a:pPr>
          <a:r>
            <a:rPr lang="en-US" dirty="0">
              <a:hlinkClick xmlns:r="http://schemas.openxmlformats.org/officeDocument/2006/relationships" r:id="rId2"/>
            </a:rPr>
            <a:t>Facebook</a:t>
          </a:r>
          <a:endParaRPr lang="en-US" dirty="0"/>
        </a:p>
      </dgm:t>
    </dgm:pt>
    <dgm:pt modelId="{2409586B-38E3-4D39-9F85-1C95071D014F}" type="parTrans" cxnId="{82EA1D9C-713C-472C-BBB9-87DA400D2F4B}">
      <dgm:prSet/>
      <dgm:spPr/>
      <dgm:t>
        <a:bodyPr/>
        <a:lstStyle/>
        <a:p>
          <a:endParaRPr lang="en-US"/>
        </a:p>
      </dgm:t>
    </dgm:pt>
    <dgm:pt modelId="{F499BBB2-6F06-416D-9EA2-1E32C6620910}" type="sibTrans" cxnId="{82EA1D9C-713C-472C-BBB9-87DA400D2F4B}">
      <dgm:prSet/>
      <dgm:spPr/>
      <dgm:t>
        <a:bodyPr/>
        <a:lstStyle/>
        <a:p>
          <a:endParaRPr lang="en-US"/>
        </a:p>
      </dgm:t>
    </dgm:pt>
    <dgm:pt modelId="{BDB034C1-289B-4141-BB18-A9984FA281CA}">
      <dgm:prSet/>
      <dgm:spPr/>
      <dgm:t>
        <a:bodyPr/>
        <a:lstStyle/>
        <a:p>
          <a:pPr>
            <a:lnSpc>
              <a:spcPct val="100000"/>
            </a:lnSpc>
          </a:pPr>
          <a:r>
            <a:rPr lang="en-US" dirty="0"/>
            <a:t>Google</a:t>
          </a:r>
        </a:p>
      </dgm:t>
    </dgm:pt>
    <dgm:pt modelId="{0CFE7845-3E64-4D4C-95E9-8D0462CC7DB6}" type="parTrans" cxnId="{BEEC3BDE-E61B-4504-95A6-E5D3D7F10E47}">
      <dgm:prSet/>
      <dgm:spPr/>
      <dgm:t>
        <a:bodyPr/>
        <a:lstStyle/>
        <a:p>
          <a:endParaRPr lang="en-US"/>
        </a:p>
      </dgm:t>
    </dgm:pt>
    <dgm:pt modelId="{C211E6B0-AE33-4E2F-B81E-309E035987BE}" type="sibTrans" cxnId="{BEEC3BDE-E61B-4504-95A6-E5D3D7F10E47}">
      <dgm:prSet/>
      <dgm:spPr/>
      <dgm:t>
        <a:bodyPr/>
        <a:lstStyle/>
        <a:p>
          <a:endParaRPr lang="en-US"/>
        </a:p>
      </dgm:t>
    </dgm:pt>
    <dgm:pt modelId="{82E2386E-D018-40BF-8608-6D2F614091C4}">
      <dgm:prSet/>
      <dgm:spPr/>
      <dgm:t>
        <a:bodyPr/>
        <a:lstStyle/>
        <a:p>
          <a:pPr>
            <a:lnSpc>
              <a:spcPct val="100000"/>
            </a:lnSpc>
          </a:pPr>
          <a:r>
            <a:rPr lang="en-US" dirty="0">
              <a:hlinkClick xmlns:r="http://schemas.openxmlformats.org/officeDocument/2006/relationships" r:id="rId3"/>
            </a:rPr>
            <a:t>Yelp</a:t>
          </a:r>
          <a:endParaRPr lang="en-US" dirty="0"/>
        </a:p>
      </dgm:t>
    </dgm:pt>
    <dgm:pt modelId="{0939BA34-F79C-4BAA-B929-0F171AECAAC8}" type="parTrans" cxnId="{D6FD2DE0-6BD8-4AEC-A38F-40EA40FB9C67}">
      <dgm:prSet/>
      <dgm:spPr/>
      <dgm:t>
        <a:bodyPr/>
        <a:lstStyle/>
        <a:p>
          <a:endParaRPr lang="en-US"/>
        </a:p>
      </dgm:t>
    </dgm:pt>
    <dgm:pt modelId="{789AF3DF-4ACF-4857-B664-C1E26CF28AC9}" type="sibTrans" cxnId="{D6FD2DE0-6BD8-4AEC-A38F-40EA40FB9C67}">
      <dgm:prSet/>
      <dgm:spPr/>
      <dgm:t>
        <a:bodyPr/>
        <a:lstStyle/>
        <a:p>
          <a:endParaRPr lang="en-US"/>
        </a:p>
      </dgm:t>
    </dgm:pt>
    <dgm:pt modelId="{7BF4B8A6-4F96-4724-BB3C-F3056A0C2EB7}" type="pres">
      <dgm:prSet presAssocID="{76709C52-3600-49C5-B6F5-5786CB47FED1}" presName="root" presStyleCnt="0">
        <dgm:presLayoutVars>
          <dgm:dir/>
          <dgm:resizeHandles val="exact"/>
        </dgm:presLayoutVars>
      </dgm:prSet>
      <dgm:spPr/>
    </dgm:pt>
    <dgm:pt modelId="{94F9CDFB-8AB9-4E04-8DA8-36FD030418D3}" type="pres">
      <dgm:prSet presAssocID="{0DD516FA-F1F3-42EA-A23E-C36EE3CD08C8}" presName="compNode" presStyleCnt="0"/>
      <dgm:spPr/>
    </dgm:pt>
    <dgm:pt modelId="{E402A74B-D171-4C21-9F83-5AB95275DC0A}" type="pres">
      <dgm:prSet presAssocID="{0DD516FA-F1F3-42EA-A23E-C36EE3CD08C8}" presName="bgRect" presStyleLbl="bgShp" presStyleIdx="0" presStyleCnt="4"/>
      <dgm:spPr/>
    </dgm:pt>
    <dgm:pt modelId="{14BFD0A8-6D9F-429D-8103-640306DDBDBB}" type="pres">
      <dgm:prSet presAssocID="{0DD516FA-F1F3-42EA-A23E-C36EE3CD08C8}" presName="iconRect" presStyleLbl="node1" presStyleIdx="0"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Upward trend"/>
        </a:ext>
      </dgm:extLst>
    </dgm:pt>
    <dgm:pt modelId="{B829F696-0B4E-4FC2-8D99-1F873E866CF3}" type="pres">
      <dgm:prSet presAssocID="{0DD516FA-F1F3-42EA-A23E-C36EE3CD08C8}" presName="spaceRect" presStyleCnt="0"/>
      <dgm:spPr/>
    </dgm:pt>
    <dgm:pt modelId="{B4FB5033-EE75-4140-9FEB-CC6FDBD4F504}" type="pres">
      <dgm:prSet presAssocID="{0DD516FA-F1F3-42EA-A23E-C36EE3CD08C8}" presName="parTx" presStyleLbl="revTx" presStyleIdx="0" presStyleCnt="4">
        <dgm:presLayoutVars>
          <dgm:chMax val="0"/>
          <dgm:chPref val="0"/>
        </dgm:presLayoutVars>
      </dgm:prSet>
      <dgm:spPr/>
    </dgm:pt>
    <dgm:pt modelId="{B14954C3-2C1F-4391-8ABC-682B569B1F68}" type="pres">
      <dgm:prSet presAssocID="{681AE47B-285A-4086-B9B8-68BD8A3FEFCE}" presName="sibTrans" presStyleCnt="0"/>
      <dgm:spPr/>
    </dgm:pt>
    <dgm:pt modelId="{1D2A5C87-DFB6-4F73-A580-BB8F35E77172}" type="pres">
      <dgm:prSet presAssocID="{52783CB6-0D7E-4524-A28C-BF40301F3670}" presName="compNode" presStyleCnt="0"/>
      <dgm:spPr/>
    </dgm:pt>
    <dgm:pt modelId="{DEF29743-870B-4D32-AE5B-87512FCDF16F}" type="pres">
      <dgm:prSet presAssocID="{52783CB6-0D7E-4524-A28C-BF40301F3670}" presName="bgRect" presStyleLbl="bgShp" presStyleIdx="1" presStyleCnt="4" custLinFactNeighborX="147"/>
      <dgm:spPr/>
    </dgm:pt>
    <dgm:pt modelId="{AA423489-D058-42BC-89AC-2DA75ACAD1B8}" type="pres">
      <dgm:prSet presAssocID="{52783CB6-0D7E-4524-A28C-BF40301F3670}" presName="iconRect" presStyleLbl="node1" presStyleIdx="1" presStyleCnt="4"/>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User"/>
        </a:ext>
      </dgm:extLst>
    </dgm:pt>
    <dgm:pt modelId="{BBE8A403-54A9-413C-BAEA-CA1657A9CF21}" type="pres">
      <dgm:prSet presAssocID="{52783CB6-0D7E-4524-A28C-BF40301F3670}" presName="spaceRect" presStyleCnt="0"/>
      <dgm:spPr/>
    </dgm:pt>
    <dgm:pt modelId="{2C70B9A6-B0DF-46D1-80B4-E2E3741D59CD}" type="pres">
      <dgm:prSet presAssocID="{52783CB6-0D7E-4524-A28C-BF40301F3670}" presName="parTx" presStyleLbl="revTx" presStyleIdx="1" presStyleCnt="4">
        <dgm:presLayoutVars>
          <dgm:chMax val="0"/>
          <dgm:chPref val="0"/>
        </dgm:presLayoutVars>
      </dgm:prSet>
      <dgm:spPr/>
    </dgm:pt>
    <dgm:pt modelId="{6085DD06-40C2-4053-9F7E-458A2572A54A}" type="pres">
      <dgm:prSet presAssocID="{F499BBB2-6F06-416D-9EA2-1E32C6620910}" presName="sibTrans" presStyleCnt="0"/>
      <dgm:spPr/>
    </dgm:pt>
    <dgm:pt modelId="{D6C0F3DA-D605-4C84-AA59-8248DD1D7BAB}" type="pres">
      <dgm:prSet presAssocID="{BDB034C1-289B-4141-BB18-A9984FA281CA}" presName="compNode" presStyleCnt="0"/>
      <dgm:spPr/>
    </dgm:pt>
    <dgm:pt modelId="{3C8740A0-000F-48A5-93F6-14354BA2675C}" type="pres">
      <dgm:prSet presAssocID="{BDB034C1-289B-4141-BB18-A9984FA281CA}" presName="bgRect" presStyleLbl="bgShp" presStyleIdx="2" presStyleCnt="4"/>
      <dgm:spPr/>
    </dgm:pt>
    <dgm:pt modelId="{054BA669-010B-42C1-A3E5-A8EA8071414F}" type="pres">
      <dgm:prSet presAssocID="{BDB034C1-289B-4141-BB18-A9984FA281CA}" presName="iconRect" presStyleLbl="node1" presStyleIdx="2" presStyleCnt="4"/>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Tools"/>
        </a:ext>
      </dgm:extLst>
    </dgm:pt>
    <dgm:pt modelId="{CF0AE3A3-1B28-4A00-A551-C9EE0D43C022}" type="pres">
      <dgm:prSet presAssocID="{BDB034C1-289B-4141-BB18-A9984FA281CA}" presName="spaceRect" presStyleCnt="0"/>
      <dgm:spPr/>
    </dgm:pt>
    <dgm:pt modelId="{33198664-E151-4542-AA87-09AC210975C0}" type="pres">
      <dgm:prSet presAssocID="{BDB034C1-289B-4141-BB18-A9984FA281CA}" presName="parTx" presStyleLbl="revTx" presStyleIdx="2" presStyleCnt="4">
        <dgm:presLayoutVars>
          <dgm:chMax val="0"/>
          <dgm:chPref val="0"/>
        </dgm:presLayoutVars>
      </dgm:prSet>
      <dgm:spPr/>
    </dgm:pt>
    <dgm:pt modelId="{D2F3E10F-B4DB-47DC-8DD9-749654CA8C30}" type="pres">
      <dgm:prSet presAssocID="{C211E6B0-AE33-4E2F-B81E-309E035987BE}" presName="sibTrans" presStyleCnt="0"/>
      <dgm:spPr/>
    </dgm:pt>
    <dgm:pt modelId="{E40CC108-84B5-4AAD-9C14-62F0B4A2C068}" type="pres">
      <dgm:prSet presAssocID="{82E2386E-D018-40BF-8608-6D2F614091C4}" presName="compNode" presStyleCnt="0"/>
      <dgm:spPr/>
    </dgm:pt>
    <dgm:pt modelId="{0C0F288E-CA62-494C-ADD9-B06C6ABBC6AF}" type="pres">
      <dgm:prSet presAssocID="{82E2386E-D018-40BF-8608-6D2F614091C4}" presName="bgRect" presStyleLbl="bgShp" presStyleIdx="3" presStyleCnt="4"/>
      <dgm:spPr/>
    </dgm:pt>
    <dgm:pt modelId="{6A479CF2-8DCB-4BED-8D99-7A545F3B2C33}" type="pres">
      <dgm:prSet presAssocID="{82E2386E-D018-40BF-8608-6D2F614091C4}" presName="iconRect" presStyleLbl="node1" presStyleIdx="3" presStyleCnt="4"/>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dgm:spPr>
      <dgm:extLst>
        <a:ext uri="{E40237B7-FDA0-4F09-8148-C483321AD2D9}">
          <dgm14:cNvPr xmlns:dgm14="http://schemas.microsoft.com/office/drawing/2010/diagram" id="0" name="" descr="Bar chart"/>
        </a:ext>
      </dgm:extLst>
    </dgm:pt>
    <dgm:pt modelId="{32502D85-95F3-4AC4-8E9A-9B2172392418}" type="pres">
      <dgm:prSet presAssocID="{82E2386E-D018-40BF-8608-6D2F614091C4}" presName="spaceRect" presStyleCnt="0"/>
      <dgm:spPr/>
    </dgm:pt>
    <dgm:pt modelId="{9F8FDB47-5414-4E60-ACD1-5B98A7849E1B}" type="pres">
      <dgm:prSet presAssocID="{82E2386E-D018-40BF-8608-6D2F614091C4}" presName="parTx" presStyleLbl="revTx" presStyleIdx="3" presStyleCnt="4">
        <dgm:presLayoutVars>
          <dgm:chMax val="0"/>
          <dgm:chPref val="0"/>
        </dgm:presLayoutVars>
      </dgm:prSet>
      <dgm:spPr/>
    </dgm:pt>
  </dgm:ptLst>
  <dgm:cxnLst>
    <dgm:cxn modelId="{B5752E18-74B7-4AE4-9BBC-810EE4EB45AE}" type="presOf" srcId="{BDB034C1-289B-4141-BB18-A9984FA281CA}" destId="{33198664-E151-4542-AA87-09AC210975C0}" srcOrd="0" destOrd="0" presId="urn:microsoft.com/office/officeart/2018/2/layout/IconVerticalSolidList"/>
    <dgm:cxn modelId="{9E59A22A-C72D-45B5-A02B-2535023B8F81}" type="presOf" srcId="{82E2386E-D018-40BF-8608-6D2F614091C4}" destId="{9F8FDB47-5414-4E60-ACD1-5B98A7849E1B}" srcOrd="0" destOrd="0" presId="urn:microsoft.com/office/officeart/2018/2/layout/IconVerticalSolidList"/>
    <dgm:cxn modelId="{EFB0504B-1A0D-43E6-9FCA-D6F003F68EB3}" srcId="{76709C52-3600-49C5-B6F5-5786CB47FED1}" destId="{0DD516FA-F1F3-42EA-A23E-C36EE3CD08C8}" srcOrd="0" destOrd="0" parTransId="{D6F6231E-BA39-4623-998D-BAE1549F9960}" sibTransId="{681AE47B-285A-4086-B9B8-68BD8A3FEFCE}"/>
    <dgm:cxn modelId="{E4D51E5E-8B3D-433A-A945-6A06EC36A3DB}" type="presOf" srcId="{76709C52-3600-49C5-B6F5-5786CB47FED1}" destId="{7BF4B8A6-4F96-4724-BB3C-F3056A0C2EB7}" srcOrd="0" destOrd="0" presId="urn:microsoft.com/office/officeart/2018/2/layout/IconVerticalSolidList"/>
    <dgm:cxn modelId="{82EA1D9C-713C-472C-BBB9-87DA400D2F4B}" srcId="{76709C52-3600-49C5-B6F5-5786CB47FED1}" destId="{52783CB6-0D7E-4524-A28C-BF40301F3670}" srcOrd="1" destOrd="0" parTransId="{2409586B-38E3-4D39-9F85-1C95071D014F}" sibTransId="{F499BBB2-6F06-416D-9EA2-1E32C6620910}"/>
    <dgm:cxn modelId="{BEEC3BDE-E61B-4504-95A6-E5D3D7F10E47}" srcId="{76709C52-3600-49C5-B6F5-5786CB47FED1}" destId="{BDB034C1-289B-4141-BB18-A9984FA281CA}" srcOrd="2" destOrd="0" parTransId="{0CFE7845-3E64-4D4C-95E9-8D0462CC7DB6}" sibTransId="{C211E6B0-AE33-4E2F-B81E-309E035987BE}"/>
    <dgm:cxn modelId="{D6FD2DE0-6BD8-4AEC-A38F-40EA40FB9C67}" srcId="{76709C52-3600-49C5-B6F5-5786CB47FED1}" destId="{82E2386E-D018-40BF-8608-6D2F614091C4}" srcOrd="3" destOrd="0" parTransId="{0939BA34-F79C-4BAA-B929-0F171AECAAC8}" sibTransId="{789AF3DF-4ACF-4857-B664-C1E26CF28AC9}"/>
    <dgm:cxn modelId="{5F6584E3-2B50-4557-885A-720F5D919C9B}" type="presOf" srcId="{0DD516FA-F1F3-42EA-A23E-C36EE3CD08C8}" destId="{B4FB5033-EE75-4140-9FEB-CC6FDBD4F504}" srcOrd="0" destOrd="0" presId="urn:microsoft.com/office/officeart/2018/2/layout/IconVerticalSolidList"/>
    <dgm:cxn modelId="{8DE4E7E5-CA7E-490F-B998-AEA6019B2554}" type="presOf" srcId="{52783CB6-0D7E-4524-A28C-BF40301F3670}" destId="{2C70B9A6-B0DF-46D1-80B4-E2E3741D59CD}" srcOrd="0" destOrd="0" presId="urn:microsoft.com/office/officeart/2018/2/layout/IconVerticalSolidList"/>
    <dgm:cxn modelId="{47FFCB02-D91E-48F7-AC86-CA04CC117A1C}" type="presParOf" srcId="{7BF4B8A6-4F96-4724-BB3C-F3056A0C2EB7}" destId="{94F9CDFB-8AB9-4E04-8DA8-36FD030418D3}" srcOrd="0" destOrd="0" presId="urn:microsoft.com/office/officeart/2018/2/layout/IconVerticalSolidList"/>
    <dgm:cxn modelId="{E9A94AF5-B31B-46E5-BCA1-402A2C748C1A}" type="presParOf" srcId="{94F9CDFB-8AB9-4E04-8DA8-36FD030418D3}" destId="{E402A74B-D171-4C21-9F83-5AB95275DC0A}" srcOrd="0" destOrd="0" presId="urn:microsoft.com/office/officeart/2018/2/layout/IconVerticalSolidList"/>
    <dgm:cxn modelId="{81DD17DF-2335-4AA4-9861-BF1F7F42901F}" type="presParOf" srcId="{94F9CDFB-8AB9-4E04-8DA8-36FD030418D3}" destId="{14BFD0A8-6D9F-429D-8103-640306DDBDBB}" srcOrd="1" destOrd="0" presId="urn:microsoft.com/office/officeart/2018/2/layout/IconVerticalSolidList"/>
    <dgm:cxn modelId="{7DDE3135-54DB-46E5-8F6E-8638518681F3}" type="presParOf" srcId="{94F9CDFB-8AB9-4E04-8DA8-36FD030418D3}" destId="{B829F696-0B4E-4FC2-8D99-1F873E866CF3}" srcOrd="2" destOrd="0" presId="urn:microsoft.com/office/officeart/2018/2/layout/IconVerticalSolidList"/>
    <dgm:cxn modelId="{796C14C8-9873-4C3B-A31C-D4013F3DBF78}" type="presParOf" srcId="{94F9CDFB-8AB9-4E04-8DA8-36FD030418D3}" destId="{B4FB5033-EE75-4140-9FEB-CC6FDBD4F504}" srcOrd="3" destOrd="0" presId="urn:microsoft.com/office/officeart/2018/2/layout/IconVerticalSolidList"/>
    <dgm:cxn modelId="{3761799F-1F4E-4117-B7B0-A393CC550C32}" type="presParOf" srcId="{7BF4B8A6-4F96-4724-BB3C-F3056A0C2EB7}" destId="{B14954C3-2C1F-4391-8ABC-682B569B1F68}" srcOrd="1" destOrd="0" presId="urn:microsoft.com/office/officeart/2018/2/layout/IconVerticalSolidList"/>
    <dgm:cxn modelId="{D626CED5-7E9E-47E2-9183-5883272E33CB}" type="presParOf" srcId="{7BF4B8A6-4F96-4724-BB3C-F3056A0C2EB7}" destId="{1D2A5C87-DFB6-4F73-A580-BB8F35E77172}" srcOrd="2" destOrd="0" presId="urn:microsoft.com/office/officeart/2018/2/layout/IconVerticalSolidList"/>
    <dgm:cxn modelId="{BF0E7A1D-AB77-467F-8264-00D01209D640}" type="presParOf" srcId="{1D2A5C87-DFB6-4F73-A580-BB8F35E77172}" destId="{DEF29743-870B-4D32-AE5B-87512FCDF16F}" srcOrd="0" destOrd="0" presId="urn:microsoft.com/office/officeart/2018/2/layout/IconVerticalSolidList"/>
    <dgm:cxn modelId="{12867AEA-40D8-4888-9532-3B66E9817DD3}" type="presParOf" srcId="{1D2A5C87-DFB6-4F73-A580-BB8F35E77172}" destId="{AA423489-D058-42BC-89AC-2DA75ACAD1B8}" srcOrd="1" destOrd="0" presId="urn:microsoft.com/office/officeart/2018/2/layout/IconVerticalSolidList"/>
    <dgm:cxn modelId="{8437C4B0-55F6-4C44-B945-5E83EC72E811}" type="presParOf" srcId="{1D2A5C87-DFB6-4F73-A580-BB8F35E77172}" destId="{BBE8A403-54A9-413C-BAEA-CA1657A9CF21}" srcOrd="2" destOrd="0" presId="urn:microsoft.com/office/officeart/2018/2/layout/IconVerticalSolidList"/>
    <dgm:cxn modelId="{17E39930-B161-4854-A79C-52E04613064A}" type="presParOf" srcId="{1D2A5C87-DFB6-4F73-A580-BB8F35E77172}" destId="{2C70B9A6-B0DF-46D1-80B4-E2E3741D59CD}" srcOrd="3" destOrd="0" presId="urn:microsoft.com/office/officeart/2018/2/layout/IconVerticalSolidList"/>
    <dgm:cxn modelId="{D9E57D42-F0EA-43A3-B4F5-3C190CCA23A5}" type="presParOf" srcId="{7BF4B8A6-4F96-4724-BB3C-F3056A0C2EB7}" destId="{6085DD06-40C2-4053-9F7E-458A2572A54A}" srcOrd="3" destOrd="0" presId="urn:microsoft.com/office/officeart/2018/2/layout/IconVerticalSolidList"/>
    <dgm:cxn modelId="{D3B37D6A-70C6-4958-A365-7421E3A6B77B}" type="presParOf" srcId="{7BF4B8A6-4F96-4724-BB3C-F3056A0C2EB7}" destId="{D6C0F3DA-D605-4C84-AA59-8248DD1D7BAB}" srcOrd="4" destOrd="0" presId="urn:microsoft.com/office/officeart/2018/2/layout/IconVerticalSolidList"/>
    <dgm:cxn modelId="{1B73C522-EE85-48E9-B493-FCCF0E18B8EF}" type="presParOf" srcId="{D6C0F3DA-D605-4C84-AA59-8248DD1D7BAB}" destId="{3C8740A0-000F-48A5-93F6-14354BA2675C}" srcOrd="0" destOrd="0" presId="urn:microsoft.com/office/officeart/2018/2/layout/IconVerticalSolidList"/>
    <dgm:cxn modelId="{26C94621-4928-4809-9C28-9218E22BF375}" type="presParOf" srcId="{D6C0F3DA-D605-4C84-AA59-8248DD1D7BAB}" destId="{054BA669-010B-42C1-A3E5-A8EA8071414F}" srcOrd="1" destOrd="0" presId="urn:microsoft.com/office/officeart/2018/2/layout/IconVerticalSolidList"/>
    <dgm:cxn modelId="{1B7A1241-26C9-4DBA-A5E9-5049DCD7495F}" type="presParOf" srcId="{D6C0F3DA-D605-4C84-AA59-8248DD1D7BAB}" destId="{CF0AE3A3-1B28-4A00-A551-C9EE0D43C022}" srcOrd="2" destOrd="0" presId="urn:microsoft.com/office/officeart/2018/2/layout/IconVerticalSolidList"/>
    <dgm:cxn modelId="{03BDBCF6-E6DF-4E61-94C7-68DA5E9B30B0}" type="presParOf" srcId="{D6C0F3DA-D605-4C84-AA59-8248DD1D7BAB}" destId="{33198664-E151-4542-AA87-09AC210975C0}" srcOrd="3" destOrd="0" presId="urn:microsoft.com/office/officeart/2018/2/layout/IconVerticalSolidList"/>
    <dgm:cxn modelId="{EA69BE77-6CAF-4AA0-9629-2860AEA2C5AD}" type="presParOf" srcId="{7BF4B8A6-4F96-4724-BB3C-F3056A0C2EB7}" destId="{D2F3E10F-B4DB-47DC-8DD9-749654CA8C30}" srcOrd="5" destOrd="0" presId="urn:microsoft.com/office/officeart/2018/2/layout/IconVerticalSolidList"/>
    <dgm:cxn modelId="{30C0AB97-FBB2-463D-A96E-9DDC4930AFA8}" type="presParOf" srcId="{7BF4B8A6-4F96-4724-BB3C-F3056A0C2EB7}" destId="{E40CC108-84B5-4AAD-9C14-62F0B4A2C068}" srcOrd="6" destOrd="0" presId="urn:microsoft.com/office/officeart/2018/2/layout/IconVerticalSolidList"/>
    <dgm:cxn modelId="{EE9E8E81-A904-4C5A-B1D0-F93F70D50D6A}" type="presParOf" srcId="{E40CC108-84B5-4AAD-9C14-62F0B4A2C068}" destId="{0C0F288E-CA62-494C-ADD9-B06C6ABBC6AF}" srcOrd="0" destOrd="0" presId="urn:microsoft.com/office/officeart/2018/2/layout/IconVerticalSolidList"/>
    <dgm:cxn modelId="{78A07A2B-5F17-4AC5-B00A-BD378D67B84D}" type="presParOf" srcId="{E40CC108-84B5-4AAD-9C14-62F0B4A2C068}" destId="{6A479CF2-8DCB-4BED-8D99-7A545F3B2C33}" srcOrd="1" destOrd="0" presId="urn:microsoft.com/office/officeart/2018/2/layout/IconVerticalSolidList"/>
    <dgm:cxn modelId="{30EB4E03-344E-4005-B135-CF4C78B1D1C6}" type="presParOf" srcId="{E40CC108-84B5-4AAD-9C14-62F0B4A2C068}" destId="{32502D85-95F3-4AC4-8E9A-9B2172392418}" srcOrd="2" destOrd="0" presId="urn:microsoft.com/office/officeart/2018/2/layout/IconVerticalSolidList"/>
    <dgm:cxn modelId="{4FCDF9FA-564E-4C6B-B7B0-F725054472BE}" type="presParOf" srcId="{E40CC108-84B5-4AAD-9C14-62F0B4A2C068}" destId="{9F8FDB47-5414-4E60-ACD1-5B98A7849E1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02A74B-D171-4C21-9F83-5AB95275DC0A}">
      <dsp:nvSpPr>
        <dsp:cNvPr id="0" name=""/>
        <dsp:cNvSpPr/>
      </dsp:nvSpPr>
      <dsp:spPr>
        <a:xfrm>
          <a:off x="0" y="1783"/>
          <a:ext cx="6364224" cy="7600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BFD0A8-6D9F-429D-8103-640306DDBDBB}">
      <dsp:nvSpPr>
        <dsp:cNvPr id="0" name=""/>
        <dsp:cNvSpPr/>
      </dsp:nvSpPr>
      <dsp:spPr>
        <a:xfrm>
          <a:off x="229911" y="172791"/>
          <a:ext cx="418020" cy="4180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FB5033-EE75-4140-9FEB-CC6FDBD4F504}">
      <dsp:nvSpPr>
        <dsp:cNvPr id="0" name=""/>
        <dsp:cNvSpPr/>
      </dsp:nvSpPr>
      <dsp:spPr>
        <a:xfrm>
          <a:off x="877842" y="1783"/>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Market Analysis</a:t>
          </a:r>
        </a:p>
      </dsp:txBody>
      <dsp:txXfrm>
        <a:off x="877842" y="1783"/>
        <a:ext cx="5486381" cy="760036"/>
      </dsp:txXfrm>
    </dsp:sp>
    <dsp:sp modelId="{DEF29743-870B-4D32-AE5B-87512FCDF16F}">
      <dsp:nvSpPr>
        <dsp:cNvPr id="0" name=""/>
        <dsp:cNvSpPr/>
      </dsp:nvSpPr>
      <dsp:spPr>
        <a:xfrm>
          <a:off x="0" y="951829"/>
          <a:ext cx="6364224" cy="7600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423489-D058-42BC-89AC-2DA75ACAD1B8}">
      <dsp:nvSpPr>
        <dsp:cNvPr id="0" name=""/>
        <dsp:cNvSpPr/>
      </dsp:nvSpPr>
      <dsp:spPr>
        <a:xfrm>
          <a:off x="229911" y="1122837"/>
          <a:ext cx="418020" cy="4180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70B9A6-B0DF-46D1-80B4-E2E3741D59CD}">
      <dsp:nvSpPr>
        <dsp:cNvPr id="0" name=""/>
        <dsp:cNvSpPr/>
      </dsp:nvSpPr>
      <dsp:spPr>
        <a:xfrm>
          <a:off x="877842" y="951829"/>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Tenant Management</a:t>
          </a:r>
        </a:p>
      </dsp:txBody>
      <dsp:txXfrm>
        <a:off x="877842" y="951829"/>
        <a:ext cx="5486381" cy="760036"/>
      </dsp:txXfrm>
    </dsp:sp>
    <dsp:sp modelId="{3C8740A0-000F-48A5-93F6-14354BA2675C}">
      <dsp:nvSpPr>
        <dsp:cNvPr id="0" name=""/>
        <dsp:cNvSpPr/>
      </dsp:nvSpPr>
      <dsp:spPr>
        <a:xfrm>
          <a:off x="0" y="1901874"/>
          <a:ext cx="6364224" cy="7600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4BA669-010B-42C1-A3E5-A8EA8071414F}">
      <dsp:nvSpPr>
        <dsp:cNvPr id="0" name=""/>
        <dsp:cNvSpPr/>
      </dsp:nvSpPr>
      <dsp:spPr>
        <a:xfrm>
          <a:off x="229911" y="2072883"/>
          <a:ext cx="418020" cy="4180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198664-E151-4542-AA87-09AC210975C0}">
      <dsp:nvSpPr>
        <dsp:cNvPr id="0" name=""/>
        <dsp:cNvSpPr/>
      </dsp:nvSpPr>
      <dsp:spPr>
        <a:xfrm>
          <a:off x="877842" y="1901874"/>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Maintenance Management</a:t>
          </a:r>
        </a:p>
      </dsp:txBody>
      <dsp:txXfrm>
        <a:off x="877842" y="1901874"/>
        <a:ext cx="5486381" cy="760036"/>
      </dsp:txXfrm>
    </dsp:sp>
    <dsp:sp modelId="{0C0F288E-CA62-494C-ADD9-B06C6ABBC6AF}">
      <dsp:nvSpPr>
        <dsp:cNvPr id="0" name=""/>
        <dsp:cNvSpPr/>
      </dsp:nvSpPr>
      <dsp:spPr>
        <a:xfrm>
          <a:off x="0" y="2851920"/>
          <a:ext cx="6364224" cy="7600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479CF2-8DCB-4BED-8D99-7A545F3B2C33}">
      <dsp:nvSpPr>
        <dsp:cNvPr id="0" name=""/>
        <dsp:cNvSpPr/>
      </dsp:nvSpPr>
      <dsp:spPr>
        <a:xfrm>
          <a:off x="229911" y="3022928"/>
          <a:ext cx="418020" cy="4180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8FDB47-5414-4E60-ACD1-5B98A7849E1B}">
      <dsp:nvSpPr>
        <dsp:cNvPr id="0" name=""/>
        <dsp:cNvSpPr/>
      </dsp:nvSpPr>
      <dsp:spPr>
        <a:xfrm>
          <a:off x="877842" y="2851920"/>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Rent Collection and Reporting</a:t>
          </a:r>
        </a:p>
      </dsp:txBody>
      <dsp:txXfrm>
        <a:off x="877842" y="2851920"/>
        <a:ext cx="5486381" cy="760036"/>
      </dsp:txXfrm>
    </dsp:sp>
    <dsp:sp modelId="{975B85A5-818F-412D-ACD8-E10659221669}">
      <dsp:nvSpPr>
        <dsp:cNvPr id="0" name=""/>
        <dsp:cNvSpPr/>
      </dsp:nvSpPr>
      <dsp:spPr>
        <a:xfrm>
          <a:off x="0" y="3801966"/>
          <a:ext cx="6364224" cy="7600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FF6EA-CF4D-44D0-8FC6-7FEBC43F9055}">
      <dsp:nvSpPr>
        <dsp:cNvPr id="0" name=""/>
        <dsp:cNvSpPr/>
      </dsp:nvSpPr>
      <dsp:spPr>
        <a:xfrm>
          <a:off x="229911" y="3972974"/>
          <a:ext cx="418020" cy="41802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032109-3ACF-4582-A0E9-09837C1FA6F2}">
      <dsp:nvSpPr>
        <dsp:cNvPr id="0" name=""/>
        <dsp:cNvSpPr/>
      </dsp:nvSpPr>
      <dsp:spPr>
        <a:xfrm>
          <a:off x="877842" y="3801966"/>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Piece of Mind</a:t>
          </a:r>
        </a:p>
      </dsp:txBody>
      <dsp:txXfrm>
        <a:off x="877842" y="3801966"/>
        <a:ext cx="5486381" cy="760036"/>
      </dsp:txXfrm>
    </dsp:sp>
    <dsp:sp modelId="{58E5431E-B746-4029-A2F7-2772C07C726C}">
      <dsp:nvSpPr>
        <dsp:cNvPr id="0" name=""/>
        <dsp:cNvSpPr/>
      </dsp:nvSpPr>
      <dsp:spPr>
        <a:xfrm>
          <a:off x="0" y="4752011"/>
          <a:ext cx="6364224" cy="7600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1CFF47-E8D1-4E45-86F9-BB3B351E183F}">
      <dsp:nvSpPr>
        <dsp:cNvPr id="0" name=""/>
        <dsp:cNvSpPr/>
      </dsp:nvSpPr>
      <dsp:spPr>
        <a:xfrm>
          <a:off x="229911" y="4923020"/>
          <a:ext cx="418020" cy="41802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52790E-6B1C-4E1A-A4A0-B509938E2D16}">
      <dsp:nvSpPr>
        <dsp:cNvPr id="0" name=""/>
        <dsp:cNvSpPr/>
      </dsp:nvSpPr>
      <dsp:spPr>
        <a:xfrm>
          <a:off x="877842" y="4752011"/>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Personalized Add-Ons</a:t>
          </a:r>
        </a:p>
      </dsp:txBody>
      <dsp:txXfrm>
        <a:off x="877842" y="4752011"/>
        <a:ext cx="5486381" cy="7600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1EB9D7-E67E-498F-9320-F5EF1798E0C3}">
      <dsp:nvSpPr>
        <dsp:cNvPr id="0" name=""/>
        <dsp:cNvSpPr/>
      </dsp:nvSpPr>
      <dsp:spPr>
        <a:xfrm>
          <a:off x="1962444" y="0"/>
          <a:ext cx="1510523" cy="13528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E254D7-80DB-4000-BA12-CA30E0ED4C48}">
      <dsp:nvSpPr>
        <dsp:cNvPr id="0" name=""/>
        <dsp:cNvSpPr/>
      </dsp:nvSpPr>
      <dsp:spPr>
        <a:xfrm>
          <a:off x="559815" y="1529369"/>
          <a:ext cx="4315781" cy="579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11300">
            <a:lnSpc>
              <a:spcPct val="90000"/>
            </a:lnSpc>
            <a:spcBef>
              <a:spcPct val="0"/>
            </a:spcBef>
            <a:spcAft>
              <a:spcPct val="35000"/>
            </a:spcAft>
            <a:buNone/>
            <a:defRPr b="1"/>
          </a:pPr>
          <a:r>
            <a:rPr lang="en-US" sz="3400" kern="1200"/>
            <a:t> 8% of rent </a:t>
          </a:r>
          <a:r>
            <a:rPr lang="en-US" sz="3400" u="sng" kern="1200"/>
            <a:t>collected</a:t>
          </a:r>
        </a:p>
      </dsp:txBody>
      <dsp:txXfrm>
        <a:off x="559815" y="1529369"/>
        <a:ext cx="4315781" cy="579772"/>
      </dsp:txXfrm>
    </dsp:sp>
    <dsp:sp modelId="{E770C1A8-4FC7-408C-8644-CF78923B8B02}">
      <dsp:nvSpPr>
        <dsp:cNvPr id="0" name=""/>
        <dsp:cNvSpPr/>
      </dsp:nvSpPr>
      <dsp:spPr>
        <a:xfrm>
          <a:off x="559815" y="2191266"/>
          <a:ext cx="4315781" cy="2393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a:t>Client startup management fee: $200</a:t>
          </a:r>
        </a:p>
        <a:p>
          <a:pPr marL="0" lvl="0" indent="0" algn="l" defTabSz="755650">
            <a:lnSpc>
              <a:spcPct val="90000"/>
            </a:lnSpc>
            <a:spcBef>
              <a:spcPct val="0"/>
            </a:spcBef>
            <a:spcAft>
              <a:spcPct val="35000"/>
            </a:spcAft>
            <a:buNone/>
          </a:pPr>
          <a:r>
            <a:rPr lang="en-US" sz="1700" kern="1200"/>
            <a:t>Tenant Placement: $300</a:t>
          </a:r>
        </a:p>
        <a:p>
          <a:pPr marL="0" lvl="0" indent="0" algn="l" defTabSz="755650">
            <a:lnSpc>
              <a:spcPct val="90000"/>
            </a:lnSpc>
            <a:spcBef>
              <a:spcPct val="0"/>
            </a:spcBef>
            <a:spcAft>
              <a:spcPct val="35000"/>
            </a:spcAft>
            <a:buNone/>
          </a:pPr>
          <a:r>
            <a:rPr lang="en-US" sz="1700" kern="1200"/>
            <a:t>Lease Renewal: $50</a:t>
          </a:r>
        </a:p>
        <a:p>
          <a:pPr marL="0" lvl="0" indent="0" algn="l" defTabSz="755650">
            <a:lnSpc>
              <a:spcPct val="90000"/>
            </a:lnSpc>
            <a:spcBef>
              <a:spcPct val="0"/>
            </a:spcBef>
            <a:spcAft>
              <a:spcPct val="35000"/>
            </a:spcAft>
            <a:buNone/>
          </a:pPr>
          <a:r>
            <a:rPr lang="en-US" sz="1700" kern="1200"/>
            <a:t>Early Contract Termination: $500</a:t>
          </a:r>
        </a:p>
        <a:p>
          <a:pPr marL="0" lvl="0" indent="0" algn="l" defTabSz="755650">
            <a:lnSpc>
              <a:spcPct val="90000"/>
            </a:lnSpc>
            <a:spcBef>
              <a:spcPct val="0"/>
            </a:spcBef>
            <a:spcAft>
              <a:spcPct val="35000"/>
            </a:spcAft>
            <a:buNone/>
          </a:pPr>
          <a:r>
            <a:rPr lang="en-US" sz="1700" kern="1200" dirty="0"/>
            <a:t>Eviction: $300 (varies by county)</a:t>
          </a:r>
        </a:p>
        <a:p>
          <a:pPr marL="0" lvl="0" indent="0" algn="l" defTabSz="755650">
            <a:lnSpc>
              <a:spcPct val="90000"/>
            </a:lnSpc>
            <a:spcBef>
              <a:spcPct val="0"/>
            </a:spcBef>
            <a:spcAft>
              <a:spcPct val="35000"/>
            </a:spcAft>
            <a:buNone/>
          </a:pPr>
          <a:r>
            <a:rPr lang="en-US" sz="1700" kern="1200"/>
            <a:t>Late Rent Occurrence: $50 (per annual year)</a:t>
          </a:r>
        </a:p>
        <a:p>
          <a:pPr marL="0" lvl="0" indent="0" algn="l" defTabSz="755650">
            <a:lnSpc>
              <a:spcPct val="90000"/>
            </a:lnSpc>
            <a:spcBef>
              <a:spcPct val="0"/>
            </a:spcBef>
            <a:spcAft>
              <a:spcPct val="35000"/>
            </a:spcAft>
            <a:buNone/>
          </a:pPr>
          <a:r>
            <a:rPr lang="en-US" sz="1700" kern="1200"/>
            <a:t>Client-late service fee (repair, etc.): 25% of the outstanding balance</a:t>
          </a:r>
        </a:p>
      </dsp:txBody>
      <dsp:txXfrm>
        <a:off x="559815" y="2191266"/>
        <a:ext cx="4315781" cy="2393679"/>
      </dsp:txXfrm>
    </dsp:sp>
    <dsp:sp modelId="{FB1CFAF9-18B9-44EA-8742-CD52B2795F17}">
      <dsp:nvSpPr>
        <dsp:cNvPr id="0" name=""/>
        <dsp:cNvSpPr/>
      </dsp:nvSpPr>
      <dsp:spPr>
        <a:xfrm>
          <a:off x="7033487" y="0"/>
          <a:ext cx="1510523" cy="13528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8A9447-F3E4-49FB-9B00-D76F72BA46F6}">
      <dsp:nvSpPr>
        <dsp:cNvPr id="0" name=""/>
        <dsp:cNvSpPr/>
      </dsp:nvSpPr>
      <dsp:spPr>
        <a:xfrm>
          <a:off x="5630858" y="1529369"/>
          <a:ext cx="4315781" cy="579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11300">
            <a:lnSpc>
              <a:spcPct val="90000"/>
            </a:lnSpc>
            <a:spcBef>
              <a:spcPct val="0"/>
            </a:spcBef>
            <a:spcAft>
              <a:spcPct val="35000"/>
            </a:spcAft>
            <a:buNone/>
            <a:defRPr b="1"/>
          </a:pPr>
          <a:r>
            <a:rPr lang="en-US" sz="3400" kern="1200"/>
            <a:t>Add-ons:</a:t>
          </a:r>
        </a:p>
      </dsp:txBody>
      <dsp:txXfrm>
        <a:off x="5630858" y="1529369"/>
        <a:ext cx="4315781" cy="579772"/>
      </dsp:txXfrm>
    </dsp:sp>
    <dsp:sp modelId="{542307E9-4CA5-4F15-85A1-0DBCF5F7BA64}">
      <dsp:nvSpPr>
        <dsp:cNvPr id="0" name=""/>
        <dsp:cNvSpPr/>
      </dsp:nvSpPr>
      <dsp:spPr>
        <a:xfrm>
          <a:off x="5630858" y="2191266"/>
          <a:ext cx="4315781" cy="2393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dirty="0"/>
            <a:t>Piece of Mind Package: $50/month </a:t>
          </a:r>
          <a:r>
            <a:rPr lang="en-US" sz="1700" b="1" kern="1200" dirty="0"/>
            <a:t>**</a:t>
          </a:r>
        </a:p>
        <a:p>
          <a:pPr marL="0" lvl="0" indent="0" algn="l" defTabSz="755650">
            <a:lnSpc>
              <a:spcPct val="90000"/>
            </a:lnSpc>
            <a:spcBef>
              <a:spcPct val="0"/>
            </a:spcBef>
            <a:spcAft>
              <a:spcPct val="35000"/>
            </a:spcAft>
            <a:buNone/>
          </a:pPr>
          <a:r>
            <a:rPr lang="en-US" sz="1700" kern="1200" dirty="0"/>
            <a:t>Utility Provider Set-up: $100</a:t>
          </a:r>
        </a:p>
        <a:p>
          <a:pPr marL="0" lvl="0" indent="0" algn="l" defTabSz="755650">
            <a:lnSpc>
              <a:spcPct val="90000"/>
            </a:lnSpc>
            <a:spcBef>
              <a:spcPct val="0"/>
            </a:spcBef>
            <a:spcAft>
              <a:spcPct val="35000"/>
            </a:spcAft>
            <a:buNone/>
          </a:pPr>
          <a:r>
            <a:rPr lang="en-US" sz="1700" kern="1200" dirty="0"/>
            <a:t>Furnish my rental: $300 + furniture cost</a:t>
          </a:r>
        </a:p>
        <a:p>
          <a:pPr marL="0" lvl="0" indent="0" algn="l" defTabSz="755650">
            <a:lnSpc>
              <a:spcPct val="90000"/>
            </a:lnSpc>
            <a:spcBef>
              <a:spcPct val="0"/>
            </a:spcBef>
            <a:spcAft>
              <a:spcPct val="35000"/>
            </a:spcAft>
            <a:buNone/>
          </a:pPr>
          <a:endParaRPr lang="en-US" sz="1700" kern="1200" dirty="0"/>
        </a:p>
      </dsp:txBody>
      <dsp:txXfrm>
        <a:off x="5630858" y="2191266"/>
        <a:ext cx="4315781" cy="23936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D5BDD-E599-0941-8422-945457C9EC32}">
      <dsp:nvSpPr>
        <dsp:cNvPr id="0" name=""/>
        <dsp:cNvSpPr/>
      </dsp:nvSpPr>
      <dsp:spPr>
        <a:xfrm>
          <a:off x="1282" y="1136523"/>
          <a:ext cx="1615983" cy="226237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88" tIns="330200" rIns="125988" bIns="330200" numCol="1" spcCol="1270" anchor="t" anchorCtr="0">
          <a:noAutofit/>
        </a:bodyPr>
        <a:lstStyle/>
        <a:p>
          <a:pPr marL="0" lvl="0" indent="0" algn="l" defTabSz="755650">
            <a:lnSpc>
              <a:spcPct val="90000"/>
            </a:lnSpc>
            <a:spcBef>
              <a:spcPct val="0"/>
            </a:spcBef>
            <a:spcAft>
              <a:spcPct val="35000"/>
            </a:spcAft>
            <a:buNone/>
          </a:pPr>
          <a:r>
            <a:rPr lang="en-US" sz="1700" kern="1200"/>
            <a:t>Client Discussions</a:t>
          </a:r>
        </a:p>
      </dsp:txBody>
      <dsp:txXfrm>
        <a:off x="1282" y="1996226"/>
        <a:ext cx="1615983" cy="1357425"/>
      </dsp:txXfrm>
    </dsp:sp>
    <dsp:sp modelId="{D7B84CB6-EB28-EF40-A5F8-91486F0A1C46}">
      <dsp:nvSpPr>
        <dsp:cNvPr id="0" name=""/>
        <dsp:cNvSpPr/>
      </dsp:nvSpPr>
      <dsp:spPr>
        <a:xfrm>
          <a:off x="469917" y="1362761"/>
          <a:ext cx="678712" cy="67871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15" tIns="12700" rIns="52915" bIns="12700" numCol="1" spcCol="1270" anchor="ctr" anchorCtr="0">
          <a:noAutofit/>
        </a:bodyPr>
        <a:lstStyle/>
        <a:p>
          <a:pPr marL="0" lvl="0" indent="0" algn="ctr" defTabSz="1422400">
            <a:lnSpc>
              <a:spcPct val="90000"/>
            </a:lnSpc>
            <a:spcBef>
              <a:spcPct val="0"/>
            </a:spcBef>
            <a:spcAft>
              <a:spcPct val="35000"/>
            </a:spcAft>
            <a:buNone/>
          </a:pPr>
          <a:r>
            <a:rPr lang="en-US" sz="3200" kern="1200"/>
            <a:t>1</a:t>
          </a:r>
        </a:p>
      </dsp:txBody>
      <dsp:txXfrm>
        <a:off x="569312" y="1462156"/>
        <a:ext cx="479922" cy="479922"/>
      </dsp:txXfrm>
    </dsp:sp>
    <dsp:sp modelId="{817CB27C-6734-6A47-9AD4-D6995814757D}">
      <dsp:nvSpPr>
        <dsp:cNvPr id="0" name=""/>
        <dsp:cNvSpPr/>
      </dsp:nvSpPr>
      <dsp:spPr>
        <a:xfrm>
          <a:off x="1282" y="3398828"/>
          <a:ext cx="1615983"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070387-9DB0-344C-981E-0BF2F39DC612}">
      <dsp:nvSpPr>
        <dsp:cNvPr id="0" name=""/>
        <dsp:cNvSpPr/>
      </dsp:nvSpPr>
      <dsp:spPr>
        <a:xfrm>
          <a:off x="1778864" y="1136523"/>
          <a:ext cx="1615983" cy="2262376"/>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88" tIns="330200" rIns="125988" bIns="330200" numCol="1" spcCol="1270" anchor="t" anchorCtr="0">
          <a:noAutofit/>
        </a:bodyPr>
        <a:lstStyle/>
        <a:p>
          <a:pPr marL="0" lvl="0" indent="0" algn="l" defTabSz="755650">
            <a:lnSpc>
              <a:spcPct val="90000"/>
            </a:lnSpc>
            <a:spcBef>
              <a:spcPct val="0"/>
            </a:spcBef>
            <a:spcAft>
              <a:spcPct val="35000"/>
            </a:spcAft>
            <a:buNone/>
          </a:pPr>
          <a:r>
            <a:rPr lang="en-US" sz="1700" kern="1200"/>
            <a:t>Marketing</a:t>
          </a:r>
        </a:p>
      </dsp:txBody>
      <dsp:txXfrm>
        <a:off x="1778864" y="1996226"/>
        <a:ext cx="1615983" cy="1357425"/>
      </dsp:txXfrm>
    </dsp:sp>
    <dsp:sp modelId="{8FEC1CF2-3C0F-0344-B77E-35E33A08F717}">
      <dsp:nvSpPr>
        <dsp:cNvPr id="0" name=""/>
        <dsp:cNvSpPr/>
      </dsp:nvSpPr>
      <dsp:spPr>
        <a:xfrm>
          <a:off x="2247499" y="1362761"/>
          <a:ext cx="678712" cy="678712"/>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15" tIns="12700" rIns="52915" bIns="12700" numCol="1" spcCol="1270" anchor="ctr" anchorCtr="0">
          <a:noAutofit/>
        </a:bodyPr>
        <a:lstStyle/>
        <a:p>
          <a:pPr marL="0" lvl="0" indent="0" algn="ctr" defTabSz="1422400">
            <a:lnSpc>
              <a:spcPct val="90000"/>
            </a:lnSpc>
            <a:spcBef>
              <a:spcPct val="0"/>
            </a:spcBef>
            <a:spcAft>
              <a:spcPct val="35000"/>
            </a:spcAft>
            <a:buNone/>
          </a:pPr>
          <a:r>
            <a:rPr lang="en-US" sz="3200" kern="1200"/>
            <a:t>2</a:t>
          </a:r>
        </a:p>
      </dsp:txBody>
      <dsp:txXfrm>
        <a:off x="2346894" y="1462156"/>
        <a:ext cx="479922" cy="479922"/>
      </dsp:txXfrm>
    </dsp:sp>
    <dsp:sp modelId="{5792AB74-C954-C345-975C-4C9997373456}">
      <dsp:nvSpPr>
        <dsp:cNvPr id="0" name=""/>
        <dsp:cNvSpPr/>
      </dsp:nvSpPr>
      <dsp:spPr>
        <a:xfrm>
          <a:off x="1778864" y="3398828"/>
          <a:ext cx="1615983"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796AAD-02C2-7949-9F4C-2B884432E901}">
      <dsp:nvSpPr>
        <dsp:cNvPr id="0" name=""/>
        <dsp:cNvSpPr/>
      </dsp:nvSpPr>
      <dsp:spPr>
        <a:xfrm>
          <a:off x="3556445" y="1136523"/>
          <a:ext cx="1615983" cy="2262376"/>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88" tIns="330200" rIns="125988" bIns="330200" numCol="1" spcCol="1270" anchor="t" anchorCtr="0">
          <a:noAutofit/>
        </a:bodyPr>
        <a:lstStyle/>
        <a:p>
          <a:pPr marL="0" lvl="0" indent="0" algn="l" defTabSz="755650">
            <a:lnSpc>
              <a:spcPct val="90000"/>
            </a:lnSpc>
            <a:spcBef>
              <a:spcPct val="0"/>
            </a:spcBef>
            <a:spcAft>
              <a:spcPct val="35000"/>
            </a:spcAft>
            <a:buNone/>
          </a:pPr>
          <a:r>
            <a:rPr lang="en-US" sz="1700" kern="1200"/>
            <a:t>Tenant Screening</a:t>
          </a:r>
        </a:p>
      </dsp:txBody>
      <dsp:txXfrm>
        <a:off x="3556445" y="1996226"/>
        <a:ext cx="1615983" cy="1357425"/>
      </dsp:txXfrm>
    </dsp:sp>
    <dsp:sp modelId="{95EB46BE-0F22-E44C-AA11-F2EC17DD1B89}">
      <dsp:nvSpPr>
        <dsp:cNvPr id="0" name=""/>
        <dsp:cNvSpPr/>
      </dsp:nvSpPr>
      <dsp:spPr>
        <a:xfrm>
          <a:off x="4025080" y="1362761"/>
          <a:ext cx="678712" cy="678712"/>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15" tIns="12700" rIns="52915" bIns="12700" numCol="1" spcCol="1270" anchor="ctr" anchorCtr="0">
          <a:noAutofit/>
        </a:bodyPr>
        <a:lstStyle/>
        <a:p>
          <a:pPr marL="0" lvl="0" indent="0" algn="ctr" defTabSz="1422400">
            <a:lnSpc>
              <a:spcPct val="90000"/>
            </a:lnSpc>
            <a:spcBef>
              <a:spcPct val="0"/>
            </a:spcBef>
            <a:spcAft>
              <a:spcPct val="35000"/>
            </a:spcAft>
            <a:buNone/>
          </a:pPr>
          <a:r>
            <a:rPr lang="en-US" sz="3200" kern="1200"/>
            <a:t>3</a:t>
          </a:r>
        </a:p>
      </dsp:txBody>
      <dsp:txXfrm>
        <a:off x="4124475" y="1462156"/>
        <a:ext cx="479922" cy="479922"/>
      </dsp:txXfrm>
    </dsp:sp>
    <dsp:sp modelId="{7E2E683C-FD46-1048-A092-49547E3A0F1F}">
      <dsp:nvSpPr>
        <dsp:cNvPr id="0" name=""/>
        <dsp:cNvSpPr/>
      </dsp:nvSpPr>
      <dsp:spPr>
        <a:xfrm>
          <a:off x="3556445" y="3398828"/>
          <a:ext cx="1615983"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34A584-4A53-064B-BEFD-8C33DA1FD040}">
      <dsp:nvSpPr>
        <dsp:cNvPr id="0" name=""/>
        <dsp:cNvSpPr/>
      </dsp:nvSpPr>
      <dsp:spPr>
        <a:xfrm>
          <a:off x="5334027" y="1136523"/>
          <a:ext cx="1615983" cy="2262376"/>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88" tIns="330200" rIns="125988" bIns="330200" numCol="1" spcCol="1270" anchor="t" anchorCtr="0">
          <a:noAutofit/>
        </a:bodyPr>
        <a:lstStyle/>
        <a:p>
          <a:pPr marL="0" lvl="0" indent="0" algn="l" defTabSz="755650">
            <a:lnSpc>
              <a:spcPct val="90000"/>
            </a:lnSpc>
            <a:spcBef>
              <a:spcPct val="0"/>
            </a:spcBef>
            <a:spcAft>
              <a:spcPct val="35000"/>
            </a:spcAft>
            <a:buNone/>
          </a:pPr>
          <a:r>
            <a:rPr lang="en-US" sz="1700" kern="1200"/>
            <a:t>Tenant Onboarding</a:t>
          </a:r>
        </a:p>
      </dsp:txBody>
      <dsp:txXfrm>
        <a:off x="5334027" y="1996226"/>
        <a:ext cx="1615983" cy="1357425"/>
      </dsp:txXfrm>
    </dsp:sp>
    <dsp:sp modelId="{D026D796-C09C-0D4F-8B25-8C0F89633360}">
      <dsp:nvSpPr>
        <dsp:cNvPr id="0" name=""/>
        <dsp:cNvSpPr/>
      </dsp:nvSpPr>
      <dsp:spPr>
        <a:xfrm>
          <a:off x="5802662" y="1362761"/>
          <a:ext cx="678712" cy="678712"/>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15" tIns="12700" rIns="52915" bIns="12700" numCol="1" spcCol="1270" anchor="ctr" anchorCtr="0">
          <a:noAutofit/>
        </a:bodyPr>
        <a:lstStyle/>
        <a:p>
          <a:pPr marL="0" lvl="0" indent="0" algn="ctr" defTabSz="1422400">
            <a:lnSpc>
              <a:spcPct val="90000"/>
            </a:lnSpc>
            <a:spcBef>
              <a:spcPct val="0"/>
            </a:spcBef>
            <a:spcAft>
              <a:spcPct val="35000"/>
            </a:spcAft>
            <a:buNone/>
          </a:pPr>
          <a:r>
            <a:rPr lang="en-US" sz="3200" kern="1200"/>
            <a:t>4</a:t>
          </a:r>
        </a:p>
      </dsp:txBody>
      <dsp:txXfrm>
        <a:off x="5902057" y="1462156"/>
        <a:ext cx="479922" cy="479922"/>
      </dsp:txXfrm>
    </dsp:sp>
    <dsp:sp modelId="{C7282431-CF0F-C84E-86B8-B7FCCDBC96ED}">
      <dsp:nvSpPr>
        <dsp:cNvPr id="0" name=""/>
        <dsp:cNvSpPr/>
      </dsp:nvSpPr>
      <dsp:spPr>
        <a:xfrm>
          <a:off x="5334027" y="3398828"/>
          <a:ext cx="1615983" cy="7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02AAD5-09B0-0547-AC0A-10CE76812B76}">
      <dsp:nvSpPr>
        <dsp:cNvPr id="0" name=""/>
        <dsp:cNvSpPr/>
      </dsp:nvSpPr>
      <dsp:spPr>
        <a:xfrm>
          <a:off x="7111608" y="1136523"/>
          <a:ext cx="1615983" cy="2262376"/>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88" tIns="330200" rIns="125988" bIns="330200" numCol="1" spcCol="1270" anchor="t" anchorCtr="0">
          <a:noAutofit/>
        </a:bodyPr>
        <a:lstStyle/>
        <a:p>
          <a:pPr marL="0" lvl="0" indent="0" algn="l" defTabSz="755650">
            <a:lnSpc>
              <a:spcPct val="90000"/>
            </a:lnSpc>
            <a:spcBef>
              <a:spcPct val="0"/>
            </a:spcBef>
            <a:spcAft>
              <a:spcPct val="35000"/>
            </a:spcAft>
            <a:buNone/>
          </a:pPr>
          <a:r>
            <a:rPr lang="en-US" sz="1700" kern="1200"/>
            <a:t>Maintenance Management</a:t>
          </a:r>
        </a:p>
      </dsp:txBody>
      <dsp:txXfrm>
        <a:off x="7111608" y="1996226"/>
        <a:ext cx="1615983" cy="1357425"/>
      </dsp:txXfrm>
    </dsp:sp>
    <dsp:sp modelId="{64E13D11-8E1D-434C-80D7-28DFC113FDA5}">
      <dsp:nvSpPr>
        <dsp:cNvPr id="0" name=""/>
        <dsp:cNvSpPr/>
      </dsp:nvSpPr>
      <dsp:spPr>
        <a:xfrm>
          <a:off x="7580243" y="1362761"/>
          <a:ext cx="678712" cy="678712"/>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15" tIns="12700" rIns="52915" bIns="12700" numCol="1" spcCol="1270" anchor="ctr" anchorCtr="0">
          <a:noAutofit/>
        </a:bodyPr>
        <a:lstStyle/>
        <a:p>
          <a:pPr marL="0" lvl="0" indent="0" algn="ctr" defTabSz="1422400">
            <a:lnSpc>
              <a:spcPct val="90000"/>
            </a:lnSpc>
            <a:spcBef>
              <a:spcPct val="0"/>
            </a:spcBef>
            <a:spcAft>
              <a:spcPct val="35000"/>
            </a:spcAft>
            <a:buNone/>
          </a:pPr>
          <a:r>
            <a:rPr lang="en-US" sz="3200" kern="1200"/>
            <a:t>5</a:t>
          </a:r>
        </a:p>
      </dsp:txBody>
      <dsp:txXfrm>
        <a:off x="7679638" y="1462156"/>
        <a:ext cx="479922" cy="479922"/>
      </dsp:txXfrm>
    </dsp:sp>
    <dsp:sp modelId="{96D208DB-21F5-CF4C-9E9E-225FD33228A1}">
      <dsp:nvSpPr>
        <dsp:cNvPr id="0" name=""/>
        <dsp:cNvSpPr/>
      </dsp:nvSpPr>
      <dsp:spPr>
        <a:xfrm>
          <a:off x="7111608" y="3398828"/>
          <a:ext cx="1615983"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BE0328-49C6-124F-A7EA-A6A1F11BC54F}">
      <dsp:nvSpPr>
        <dsp:cNvPr id="0" name=""/>
        <dsp:cNvSpPr/>
      </dsp:nvSpPr>
      <dsp:spPr>
        <a:xfrm>
          <a:off x="8889190" y="1136523"/>
          <a:ext cx="1615983" cy="226237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88" tIns="330200" rIns="125988" bIns="330200" numCol="1" spcCol="1270" anchor="t" anchorCtr="0">
          <a:noAutofit/>
        </a:bodyPr>
        <a:lstStyle/>
        <a:p>
          <a:pPr marL="0" lvl="0" indent="0" algn="l" defTabSz="755650">
            <a:lnSpc>
              <a:spcPct val="90000"/>
            </a:lnSpc>
            <a:spcBef>
              <a:spcPct val="0"/>
            </a:spcBef>
            <a:spcAft>
              <a:spcPct val="35000"/>
            </a:spcAft>
            <a:buNone/>
          </a:pPr>
          <a:r>
            <a:rPr lang="en-US" sz="1700" kern="1200"/>
            <a:t>Tenant Offboarding</a:t>
          </a:r>
        </a:p>
      </dsp:txBody>
      <dsp:txXfrm>
        <a:off x="8889190" y="1996226"/>
        <a:ext cx="1615983" cy="1357425"/>
      </dsp:txXfrm>
    </dsp:sp>
    <dsp:sp modelId="{BADE6264-EACE-944D-ADCA-E41FF058AD39}">
      <dsp:nvSpPr>
        <dsp:cNvPr id="0" name=""/>
        <dsp:cNvSpPr/>
      </dsp:nvSpPr>
      <dsp:spPr>
        <a:xfrm>
          <a:off x="9357825" y="1362761"/>
          <a:ext cx="678712" cy="67871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15" tIns="12700" rIns="52915" bIns="12700" numCol="1" spcCol="1270" anchor="ctr" anchorCtr="0">
          <a:noAutofit/>
        </a:bodyPr>
        <a:lstStyle/>
        <a:p>
          <a:pPr marL="0" lvl="0" indent="0" algn="ctr" defTabSz="1422400">
            <a:lnSpc>
              <a:spcPct val="90000"/>
            </a:lnSpc>
            <a:spcBef>
              <a:spcPct val="0"/>
            </a:spcBef>
            <a:spcAft>
              <a:spcPct val="35000"/>
            </a:spcAft>
            <a:buNone/>
          </a:pPr>
          <a:r>
            <a:rPr lang="en-US" sz="3200" kern="1200"/>
            <a:t>6</a:t>
          </a:r>
        </a:p>
      </dsp:txBody>
      <dsp:txXfrm>
        <a:off x="9457220" y="1462156"/>
        <a:ext cx="479922" cy="479922"/>
      </dsp:txXfrm>
    </dsp:sp>
    <dsp:sp modelId="{77688BAF-F7A3-6A4C-B9FF-4995B0C073AB}">
      <dsp:nvSpPr>
        <dsp:cNvPr id="0" name=""/>
        <dsp:cNvSpPr/>
      </dsp:nvSpPr>
      <dsp:spPr>
        <a:xfrm>
          <a:off x="8889190" y="3398828"/>
          <a:ext cx="1615983"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02A74B-D171-4C21-9F83-5AB95275DC0A}">
      <dsp:nvSpPr>
        <dsp:cNvPr id="0" name=""/>
        <dsp:cNvSpPr/>
      </dsp:nvSpPr>
      <dsp:spPr>
        <a:xfrm>
          <a:off x="0" y="2288"/>
          <a:ext cx="6364224" cy="11598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BFD0A8-6D9F-429D-8103-640306DDBDBB}">
      <dsp:nvSpPr>
        <dsp:cNvPr id="0" name=""/>
        <dsp:cNvSpPr/>
      </dsp:nvSpPr>
      <dsp:spPr>
        <a:xfrm>
          <a:off x="350852" y="263253"/>
          <a:ext cx="637913" cy="63791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FB5033-EE75-4140-9FEB-CC6FDBD4F504}">
      <dsp:nvSpPr>
        <dsp:cNvPr id="0" name=""/>
        <dsp:cNvSpPr/>
      </dsp:nvSpPr>
      <dsp:spPr>
        <a:xfrm>
          <a:off x="1339618" y="2288"/>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77900">
            <a:lnSpc>
              <a:spcPct val="100000"/>
            </a:lnSpc>
            <a:spcBef>
              <a:spcPct val="0"/>
            </a:spcBef>
            <a:spcAft>
              <a:spcPct val="35000"/>
            </a:spcAft>
            <a:buNone/>
          </a:pPr>
          <a:r>
            <a:rPr lang="en-US" sz="2200" kern="1200" dirty="0"/>
            <a:t>Email: </a:t>
          </a:r>
          <a:r>
            <a:rPr lang="en-US" sz="2200" kern="1200" dirty="0">
              <a:hlinkClick xmlns:r="http://schemas.openxmlformats.org/officeDocument/2006/relationships" r:id="rId3"/>
            </a:rPr>
            <a:t>agsquaredpmllc@gmail.com</a:t>
          </a:r>
          <a:r>
            <a:rPr lang="en-US" sz="2200" kern="1200" dirty="0"/>
            <a:t> </a:t>
          </a:r>
        </a:p>
      </dsp:txBody>
      <dsp:txXfrm>
        <a:off x="1339618" y="2288"/>
        <a:ext cx="5024605" cy="1159843"/>
      </dsp:txXfrm>
    </dsp:sp>
    <dsp:sp modelId="{DEF29743-870B-4D32-AE5B-87512FCDF16F}">
      <dsp:nvSpPr>
        <dsp:cNvPr id="0" name=""/>
        <dsp:cNvSpPr/>
      </dsp:nvSpPr>
      <dsp:spPr>
        <a:xfrm>
          <a:off x="0" y="1452092"/>
          <a:ext cx="6364224" cy="11598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423489-D058-42BC-89AC-2DA75ACAD1B8}">
      <dsp:nvSpPr>
        <dsp:cNvPr id="0" name=""/>
        <dsp:cNvSpPr/>
      </dsp:nvSpPr>
      <dsp:spPr>
        <a:xfrm>
          <a:off x="350852" y="1713057"/>
          <a:ext cx="637913" cy="637913"/>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70B9A6-B0DF-46D1-80B4-E2E3741D59CD}">
      <dsp:nvSpPr>
        <dsp:cNvPr id="0" name=""/>
        <dsp:cNvSpPr/>
      </dsp:nvSpPr>
      <dsp:spPr>
        <a:xfrm>
          <a:off x="1339618" y="1452092"/>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77900">
            <a:lnSpc>
              <a:spcPct val="100000"/>
            </a:lnSpc>
            <a:spcBef>
              <a:spcPct val="0"/>
            </a:spcBef>
            <a:spcAft>
              <a:spcPct val="35000"/>
            </a:spcAft>
            <a:buNone/>
          </a:pPr>
          <a:r>
            <a:rPr lang="en-US" sz="2200" kern="1200" dirty="0">
              <a:hlinkClick xmlns:r="http://schemas.openxmlformats.org/officeDocument/2006/relationships" r:id="rId6"/>
            </a:rPr>
            <a:t>Facebook</a:t>
          </a:r>
          <a:endParaRPr lang="en-US" sz="2200" kern="1200" dirty="0"/>
        </a:p>
      </dsp:txBody>
      <dsp:txXfrm>
        <a:off x="1339618" y="1452092"/>
        <a:ext cx="5024605" cy="1159843"/>
      </dsp:txXfrm>
    </dsp:sp>
    <dsp:sp modelId="{3C8740A0-000F-48A5-93F6-14354BA2675C}">
      <dsp:nvSpPr>
        <dsp:cNvPr id="0" name=""/>
        <dsp:cNvSpPr/>
      </dsp:nvSpPr>
      <dsp:spPr>
        <a:xfrm>
          <a:off x="0" y="2901896"/>
          <a:ext cx="6364224" cy="11598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4BA669-010B-42C1-A3E5-A8EA8071414F}">
      <dsp:nvSpPr>
        <dsp:cNvPr id="0" name=""/>
        <dsp:cNvSpPr/>
      </dsp:nvSpPr>
      <dsp:spPr>
        <a:xfrm>
          <a:off x="350852" y="3162861"/>
          <a:ext cx="637913" cy="63791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198664-E151-4542-AA87-09AC210975C0}">
      <dsp:nvSpPr>
        <dsp:cNvPr id="0" name=""/>
        <dsp:cNvSpPr/>
      </dsp:nvSpPr>
      <dsp:spPr>
        <a:xfrm>
          <a:off x="1339618" y="2901896"/>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77900">
            <a:lnSpc>
              <a:spcPct val="100000"/>
            </a:lnSpc>
            <a:spcBef>
              <a:spcPct val="0"/>
            </a:spcBef>
            <a:spcAft>
              <a:spcPct val="35000"/>
            </a:spcAft>
            <a:buNone/>
          </a:pPr>
          <a:r>
            <a:rPr lang="en-US" sz="2200" kern="1200" dirty="0"/>
            <a:t>Google</a:t>
          </a:r>
        </a:p>
      </dsp:txBody>
      <dsp:txXfrm>
        <a:off x="1339618" y="2901896"/>
        <a:ext cx="5024605" cy="1159843"/>
      </dsp:txXfrm>
    </dsp:sp>
    <dsp:sp modelId="{0C0F288E-CA62-494C-ADD9-B06C6ABBC6AF}">
      <dsp:nvSpPr>
        <dsp:cNvPr id="0" name=""/>
        <dsp:cNvSpPr/>
      </dsp:nvSpPr>
      <dsp:spPr>
        <a:xfrm>
          <a:off x="0" y="4351700"/>
          <a:ext cx="6364224" cy="11598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479CF2-8DCB-4BED-8D99-7A545F3B2C33}">
      <dsp:nvSpPr>
        <dsp:cNvPr id="0" name=""/>
        <dsp:cNvSpPr/>
      </dsp:nvSpPr>
      <dsp:spPr>
        <a:xfrm>
          <a:off x="350852" y="4612665"/>
          <a:ext cx="637913" cy="63791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8FDB47-5414-4E60-ACD1-5B98A7849E1B}">
      <dsp:nvSpPr>
        <dsp:cNvPr id="0" name=""/>
        <dsp:cNvSpPr/>
      </dsp:nvSpPr>
      <dsp:spPr>
        <a:xfrm>
          <a:off x="1339618" y="4351700"/>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77900">
            <a:lnSpc>
              <a:spcPct val="100000"/>
            </a:lnSpc>
            <a:spcBef>
              <a:spcPct val="0"/>
            </a:spcBef>
            <a:spcAft>
              <a:spcPct val="35000"/>
            </a:spcAft>
            <a:buNone/>
          </a:pPr>
          <a:r>
            <a:rPr lang="en-US" sz="2200" kern="1200" dirty="0">
              <a:hlinkClick xmlns:r="http://schemas.openxmlformats.org/officeDocument/2006/relationships" r:id="rId11"/>
            </a:rPr>
            <a:t>Yelp</a:t>
          </a:r>
          <a:endParaRPr lang="en-US" sz="2200" kern="1200" dirty="0"/>
        </a:p>
      </dsp:txBody>
      <dsp:txXfrm>
        <a:off x="1339618" y="4351700"/>
        <a:ext cx="5024605" cy="115984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87F9BB-6D0F-F34C-B8EF-7FC0D660EBF3}" type="datetimeFigureOut">
              <a:rPr lang="en-US" smtClean="0"/>
              <a:t>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5DA35B-2260-AD48-849E-C1D450EA3766}" type="slidenum">
              <a:rPr lang="en-US" smtClean="0"/>
              <a:t>‹#›</a:t>
            </a:fld>
            <a:endParaRPr lang="en-US"/>
          </a:p>
        </p:txBody>
      </p:sp>
    </p:spTree>
    <p:extLst>
      <p:ext uri="{BB962C8B-B14F-4D97-AF65-F5344CB8AC3E}">
        <p14:creationId xmlns:p14="http://schemas.microsoft.com/office/powerpoint/2010/main" val="734139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1</a:t>
            </a:fld>
            <a:endParaRPr lang="en-US"/>
          </a:p>
        </p:txBody>
      </p:sp>
    </p:spTree>
    <p:extLst>
      <p:ext uri="{BB962C8B-B14F-4D97-AF65-F5344CB8AC3E}">
        <p14:creationId xmlns:p14="http://schemas.microsoft.com/office/powerpoint/2010/main" val="390740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2</a:t>
            </a:fld>
            <a:endParaRPr lang="en-US"/>
          </a:p>
        </p:txBody>
      </p:sp>
    </p:spTree>
    <p:extLst>
      <p:ext uri="{BB962C8B-B14F-4D97-AF65-F5344CB8AC3E}">
        <p14:creationId xmlns:p14="http://schemas.microsoft.com/office/powerpoint/2010/main" val="2935047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mission is to provide seamless and stress-free property management services to our clients. We operate with complete transparency and strive to exceed your expectations. With our comprehensive services, we allow you to enjoy the benefits of property ownership without any hassle.</a:t>
            </a:r>
          </a:p>
        </p:txBody>
      </p:sp>
      <p:sp>
        <p:nvSpPr>
          <p:cNvPr id="4" name="Slide Number Placeholder 3"/>
          <p:cNvSpPr>
            <a:spLocks noGrp="1"/>
          </p:cNvSpPr>
          <p:nvPr>
            <p:ph type="sldNum" sz="quarter" idx="5"/>
          </p:nvPr>
        </p:nvSpPr>
        <p:spPr/>
        <p:txBody>
          <a:bodyPr/>
          <a:lstStyle/>
          <a:p>
            <a:fld id="{F35DA35B-2260-AD48-849E-C1D450EA3766}" type="slidenum">
              <a:rPr lang="en-US" smtClean="0"/>
              <a:t>3</a:t>
            </a:fld>
            <a:endParaRPr lang="en-US"/>
          </a:p>
        </p:txBody>
      </p:sp>
    </p:spTree>
    <p:extLst>
      <p:ext uri="{BB962C8B-B14F-4D97-AF65-F5344CB8AC3E}">
        <p14:creationId xmlns:p14="http://schemas.microsoft.com/office/powerpoint/2010/main" val="1559455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5DA35B-2260-AD48-849E-C1D450EA3766}" type="slidenum">
              <a:rPr lang="en-US" smtClean="0"/>
              <a:t>5</a:t>
            </a:fld>
            <a:endParaRPr lang="en-US"/>
          </a:p>
        </p:txBody>
      </p:sp>
    </p:spTree>
    <p:extLst>
      <p:ext uri="{BB962C8B-B14F-4D97-AF65-F5344CB8AC3E}">
        <p14:creationId xmlns:p14="http://schemas.microsoft.com/office/powerpoint/2010/main" val="3810998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6</a:t>
            </a:fld>
            <a:endParaRPr lang="en-US"/>
          </a:p>
        </p:txBody>
      </p:sp>
    </p:spTree>
    <p:extLst>
      <p:ext uri="{BB962C8B-B14F-4D97-AF65-F5344CB8AC3E}">
        <p14:creationId xmlns:p14="http://schemas.microsoft.com/office/powerpoint/2010/main" val="2272354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7</a:t>
            </a:fld>
            <a:endParaRPr lang="en-US"/>
          </a:p>
        </p:txBody>
      </p:sp>
    </p:spTree>
    <p:extLst>
      <p:ext uri="{BB962C8B-B14F-4D97-AF65-F5344CB8AC3E}">
        <p14:creationId xmlns:p14="http://schemas.microsoft.com/office/powerpoint/2010/main" val="957940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8</a:t>
            </a:fld>
            <a:endParaRPr lang="en-US"/>
          </a:p>
        </p:txBody>
      </p:sp>
    </p:spTree>
    <p:extLst>
      <p:ext uri="{BB962C8B-B14F-4D97-AF65-F5344CB8AC3E}">
        <p14:creationId xmlns:p14="http://schemas.microsoft.com/office/powerpoint/2010/main" val="861936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9</a:t>
            </a:fld>
            <a:endParaRPr lang="en-US"/>
          </a:p>
        </p:txBody>
      </p:sp>
    </p:spTree>
    <p:extLst>
      <p:ext uri="{BB962C8B-B14F-4D97-AF65-F5344CB8AC3E}">
        <p14:creationId xmlns:p14="http://schemas.microsoft.com/office/powerpoint/2010/main" val="2400732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10</a:t>
            </a:fld>
            <a:endParaRPr lang="en-US"/>
          </a:p>
        </p:txBody>
      </p:sp>
    </p:spTree>
    <p:extLst>
      <p:ext uri="{BB962C8B-B14F-4D97-AF65-F5344CB8AC3E}">
        <p14:creationId xmlns:p14="http://schemas.microsoft.com/office/powerpoint/2010/main" val="1302128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outlines the various fees and add-ons associated with our property management services. Some fees are percentage-based, while others are fixed. We also offer add-ons such as eviction insurance and rent peace of mind for an additional monthly fee. Some fees may be waived if certain add-ons are purchased.
Original Content:
Fees (some waived if purchased add-on)
-          Percentage-based Management: 8% of rent collected + fixed-add-ons
-          Client startup management fee: $200
-          Tenant Placement: $300
-          Lease Renewal: $50
-          Early Contract Termination: $500
-          Eviction: $300 (varies by county)
-          Late Rent Occurrence: $50 (per  annual year)
-          Client-late service fee (repair, etc.): 25% of the outstanding balance
-          Add-ons:
-          Eviction Insurance: $50/month
-          Rent piece of mind (rent paid even if tenant is late on rent): $50/month
</a:t>
            </a:r>
          </a:p>
        </p:txBody>
      </p:sp>
      <p:sp>
        <p:nvSpPr>
          <p:cNvPr id="4" name="Slide Number Placeholder 3"/>
          <p:cNvSpPr>
            <a:spLocks noGrp="1"/>
          </p:cNvSpPr>
          <p:nvPr>
            <p:ph type="sldNum" sz="quarter" idx="5"/>
          </p:nvPr>
        </p:nvSpPr>
        <p:spPr/>
        <p:txBody>
          <a:bodyPr/>
          <a:lstStyle/>
          <a:p>
            <a:fld id="{D887004A-A82A-9F4E-9F0C-BFE817672199}" type="slidenum">
              <a:rPr lang="en-US" smtClean="0"/>
              <a:t>11</a:t>
            </a:fld>
            <a:endParaRPr lang="en-US"/>
          </a:p>
        </p:txBody>
      </p:sp>
    </p:spTree>
    <p:extLst>
      <p:ext uri="{BB962C8B-B14F-4D97-AF65-F5344CB8AC3E}">
        <p14:creationId xmlns:p14="http://schemas.microsoft.com/office/powerpoint/2010/main" val="2838460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12</a:t>
            </a:fld>
            <a:endParaRPr lang="en-US"/>
          </a:p>
        </p:txBody>
      </p:sp>
    </p:spTree>
    <p:extLst>
      <p:ext uri="{BB962C8B-B14F-4D97-AF65-F5344CB8AC3E}">
        <p14:creationId xmlns:p14="http://schemas.microsoft.com/office/powerpoint/2010/main" val="1430319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13</a:t>
            </a:fld>
            <a:endParaRPr lang="en-US"/>
          </a:p>
        </p:txBody>
      </p:sp>
    </p:spTree>
    <p:extLst>
      <p:ext uri="{BB962C8B-B14F-4D97-AF65-F5344CB8AC3E}">
        <p14:creationId xmlns:p14="http://schemas.microsoft.com/office/powerpoint/2010/main" val="2553089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our client discussions, we aim to learn about each other, understand your top priorities and needs, and discuss your timeline. We also take into consideration other factors such as envisioned rent, lease duration, minimum applicant requirements, and minimum security deposit.
Original Content:
Client      Discussions
Client Discussions
-       Learn about each other
-       What are your top priority and needs?
-       What is your timeline?
-       What other considerations do you want us to consider:
-       Envisioned rent
-       Lease duration
-       Minimum applicant requirements (monthly income, credit history, background check red flags)
-       Minimum Security Deposit
</a:t>
            </a:r>
          </a:p>
        </p:txBody>
      </p:sp>
      <p:sp>
        <p:nvSpPr>
          <p:cNvPr id="4" name="Slide Number Placeholder 3"/>
          <p:cNvSpPr>
            <a:spLocks noGrp="1"/>
          </p:cNvSpPr>
          <p:nvPr>
            <p:ph type="sldNum" sz="quarter" idx="5"/>
          </p:nvPr>
        </p:nvSpPr>
        <p:spPr/>
        <p:txBody>
          <a:bodyPr/>
          <a:lstStyle/>
          <a:p>
            <a:fld id="{467ADE2C-F042-3F4F-83A3-E8F288D7A16F}" type="slidenum">
              <a:rPr lang="en-US" smtClean="0"/>
              <a:t>15</a:t>
            </a:fld>
            <a:endParaRPr lang="en-US"/>
          </a:p>
        </p:txBody>
      </p:sp>
    </p:spTree>
    <p:extLst>
      <p:ext uri="{BB962C8B-B14F-4D97-AF65-F5344CB8AC3E}">
        <p14:creationId xmlns:p14="http://schemas.microsoft.com/office/powerpoint/2010/main" val="2622255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16</a:t>
            </a:fld>
            <a:endParaRPr lang="en-US"/>
          </a:p>
        </p:txBody>
      </p:sp>
    </p:spTree>
    <p:extLst>
      <p:ext uri="{BB962C8B-B14F-4D97-AF65-F5344CB8AC3E}">
        <p14:creationId xmlns:p14="http://schemas.microsoft.com/office/powerpoint/2010/main" val="1311789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17</a:t>
            </a:fld>
            <a:endParaRPr lang="en-US"/>
          </a:p>
        </p:txBody>
      </p:sp>
    </p:spTree>
    <p:extLst>
      <p:ext uri="{BB962C8B-B14F-4D97-AF65-F5344CB8AC3E}">
        <p14:creationId xmlns:p14="http://schemas.microsoft.com/office/powerpoint/2010/main" val="209310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18</a:t>
            </a:fld>
            <a:endParaRPr lang="en-US"/>
          </a:p>
        </p:txBody>
      </p:sp>
    </p:spTree>
    <p:extLst>
      <p:ext uri="{BB962C8B-B14F-4D97-AF65-F5344CB8AC3E}">
        <p14:creationId xmlns:p14="http://schemas.microsoft.com/office/powerpoint/2010/main" val="1531154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19</a:t>
            </a:fld>
            <a:endParaRPr lang="en-US"/>
          </a:p>
        </p:txBody>
      </p:sp>
    </p:spTree>
    <p:extLst>
      <p:ext uri="{BB962C8B-B14F-4D97-AF65-F5344CB8AC3E}">
        <p14:creationId xmlns:p14="http://schemas.microsoft.com/office/powerpoint/2010/main" val="3837483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7ADE2C-F042-3F4F-83A3-E8F288D7A16F}" type="slidenum">
              <a:rPr lang="en-US" smtClean="0"/>
              <a:t>20</a:t>
            </a:fld>
            <a:endParaRPr lang="en-US"/>
          </a:p>
        </p:txBody>
      </p:sp>
    </p:spTree>
    <p:extLst>
      <p:ext uri="{BB962C8B-B14F-4D97-AF65-F5344CB8AC3E}">
        <p14:creationId xmlns:p14="http://schemas.microsoft.com/office/powerpoint/2010/main" val="3529101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098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02865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1901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95572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16515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894116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05658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95099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3658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38885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89850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338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51744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1059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853322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383315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373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652237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094324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581850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20545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746759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9399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138872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802857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693931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849510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665570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967081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95692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876891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27641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301750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5708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44396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622498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289731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700794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82550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691758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419923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814066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743985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5807939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05096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677202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103123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988196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297600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703810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156869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035361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359365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243050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688909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06280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246983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297651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426480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771288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778955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83877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812352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2511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042152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065056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0646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592969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882212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546491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133877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860483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662419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875645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52105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646422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129167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70806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044347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7597640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943167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973320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068973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3468081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54713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728863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665866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761934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071062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57171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632371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324577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671510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4213227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1084252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564924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3360757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5199440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7561080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8150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2397544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3159145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0544815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0844804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7529699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482857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7052141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254295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3051273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037777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19511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8238349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679657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8117556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59102109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7413533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4262867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4728457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8177728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5791640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6697784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93962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648902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4632806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15336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761888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2439561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7931013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0039830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432497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9437294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836212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25330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4339567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8769651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8066270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049129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0947031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1726445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7847091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2247603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9221432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2527275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977374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9822883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3954334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2558367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7181667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1017399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7484778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920308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6501500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9021214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1563034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98735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178250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5196590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8814428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6271408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2457771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1280127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2234028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0896765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8845455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7186195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19895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7726448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7045951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0919342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3437100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5291026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9409311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0672025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9743772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9716031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78547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www.yelp.com/biz/ag-squared-property-management-marietta" TargetMode="Externa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hyperlink" Target="http://agsquaredpmllc@gmail.com" TargetMode="Externa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www.facebook.com/people/AG-Squared-Property-Management-LLC/61555486437109/"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1/14/24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pic>
        <p:nvPicPr>
          <p:cNvPr id="7" name="Picture 6">
            <a:hlinkClick r:id="rId13"/>
            <a:extLst>
              <a:ext uri="{FF2B5EF4-FFF2-40B4-BE49-F238E27FC236}">
                <a16:creationId xmlns:a16="http://schemas.microsoft.com/office/drawing/2014/main" id="{F2A1DE32-E83D-DBDB-F4A5-4E1630B9BAEC}"/>
              </a:ext>
            </a:extLst>
          </p:cNvPr>
          <p:cNvPicPr>
            <a:picLocks noChangeAspect="1"/>
          </p:cNvPicPr>
          <p:nvPr userDrawn="1"/>
        </p:nvPicPr>
        <p:blipFill>
          <a:blip r:embed="rId14"/>
          <a:stretch>
            <a:fillRect/>
          </a:stretch>
        </p:blipFill>
        <p:spPr>
          <a:xfrm>
            <a:off x="10211495" y="6229339"/>
            <a:ext cx="984272" cy="492136"/>
          </a:xfrm>
          <a:prstGeom prst="rect">
            <a:avLst/>
          </a:prstGeom>
        </p:spPr>
      </p:pic>
      <p:pic>
        <p:nvPicPr>
          <p:cNvPr id="8" name="Picture 4">
            <a:hlinkClick r:id="rId15"/>
            <a:extLst>
              <a:ext uri="{FF2B5EF4-FFF2-40B4-BE49-F238E27FC236}">
                <a16:creationId xmlns:a16="http://schemas.microsoft.com/office/drawing/2014/main" id="{74626F52-DF7A-3E07-B956-44EF5ED74B41}"/>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1499715" y="6229338"/>
            <a:ext cx="457573" cy="45757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Gmail - Email by Google on the App Store">
            <a:hlinkClick r:id="rId17"/>
            <a:extLst>
              <a:ext uri="{FF2B5EF4-FFF2-40B4-BE49-F238E27FC236}">
                <a16:creationId xmlns:a16="http://schemas.microsoft.com/office/drawing/2014/main" id="{5050F3EC-BBBB-0E7A-8910-7D670709E521}"/>
              </a:ext>
            </a:extLst>
          </p:cNvPr>
          <p:cNvPicPr>
            <a:picLocks noChangeAspect="1" noChangeArrowheads="1"/>
          </p:cNvPicPr>
          <p:nvPr userDrawn="1"/>
        </p:nvPicPr>
        <p:blipFill rotWithShape="1">
          <a:blip r:embed="rId18">
            <a:extLst>
              <a:ext uri="{28A0092B-C50C-407E-A947-70E740481C1C}">
                <a14:useLocalDpi xmlns:a14="http://schemas.microsoft.com/office/drawing/2010/main" val="0"/>
              </a:ext>
            </a:extLst>
          </a:blip>
          <a:srcRect l="27456" r="27304"/>
          <a:stretch/>
        </p:blipFill>
        <p:spPr bwMode="auto">
          <a:xfrm>
            <a:off x="9559357" y="6176962"/>
            <a:ext cx="616198" cy="681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125408"/>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24840890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794245711"/>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4206573448"/>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4000" r:id="rId6"/>
    <p:sldLayoutId id="2147483995" r:id="rId7"/>
    <p:sldLayoutId id="2147483996" r:id="rId8"/>
    <p:sldLayoutId id="2147483997" r:id="rId9"/>
    <p:sldLayoutId id="2147483999" r:id="rId10"/>
    <p:sldLayoutId id="21474839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164608284"/>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63" r:id="rId6"/>
    <p:sldLayoutId id="2147484058" r:id="rId7"/>
    <p:sldLayoutId id="2147484059" r:id="rId8"/>
    <p:sldLayoutId id="2147484060" r:id="rId9"/>
    <p:sldLayoutId id="2147484062" r:id="rId10"/>
    <p:sldLayoutId id="2147484061"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168796613"/>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22" r:id="rId5"/>
    <p:sldLayoutId id="2147483916" r:id="rId6"/>
    <p:sldLayoutId id="2147483917" r:id="rId7"/>
    <p:sldLayoutId id="2147483918" r:id="rId8"/>
    <p:sldLayoutId id="2147483921" r:id="rId9"/>
    <p:sldLayoutId id="2147483919" r:id="rId10"/>
    <p:sldLayoutId id="21474839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029300104"/>
      </p:ext>
    </p:extLst>
  </p:cSld>
  <p:clrMap bg1="lt1" tx1="dk1" bg2="lt2" tx2="dk2" accent1="accent1" accent2="accent2" accent3="accent3" accent4="accent4" accent5="accent5" accent6="accent6" hlink="hlink" folHlink="folHlink"/>
  <p:sldLayoutIdLst>
    <p:sldLayoutId id="2147484121" r:id="rId1"/>
    <p:sldLayoutId id="2147484120" r:id="rId2"/>
    <p:sldLayoutId id="2147484119" r:id="rId3"/>
    <p:sldLayoutId id="2147484118" r:id="rId4"/>
    <p:sldLayoutId id="2147484117" r:id="rId5"/>
    <p:sldLayoutId id="2147484104" r:id="rId6"/>
    <p:sldLayoutId id="2147484099" r:id="rId7"/>
    <p:sldLayoutId id="2147484100" r:id="rId8"/>
    <p:sldLayoutId id="2147484101" r:id="rId9"/>
    <p:sldLayoutId id="2147484103" r:id="rId10"/>
    <p:sldLayoutId id="21474841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679584164"/>
      </p:ext>
    </p:extLst>
  </p:cSld>
  <p:clrMap bg1="lt1" tx1="dk1" bg2="lt2" tx2="dk2" accent1="accent1" accent2="accent2" accent3="accent3" accent4="accent4" accent5="accent5" accent6="accent6" hlink="hlink" folHlink="folHlink"/>
  <p:sldLayoutIdLst>
    <p:sldLayoutId id="2147484098" r:id="rId1"/>
    <p:sldLayoutId id="2147484097" r:id="rId2"/>
    <p:sldLayoutId id="2147484096" r:id="rId3"/>
    <p:sldLayoutId id="2147484095" r:id="rId4"/>
    <p:sldLayoutId id="2147484094" r:id="rId5"/>
    <p:sldLayoutId id="2147484093" r:id="rId6"/>
    <p:sldLayoutId id="2147483660" r:id="rId7"/>
    <p:sldLayoutId id="2147483661" r:id="rId8"/>
    <p:sldLayoutId id="2147483662" r:id="rId9"/>
    <p:sldLayoutId id="2147483663" r:id="rId10"/>
    <p:sldLayoutId id="2147483664"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11806680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25" r:id="rId5"/>
    <p:sldLayoutId id="2147483719" r:id="rId6"/>
    <p:sldLayoutId id="2147483720" r:id="rId7"/>
    <p:sldLayoutId id="2147483721" r:id="rId8"/>
    <p:sldLayoutId id="2147483724" r:id="rId9"/>
    <p:sldLayoutId id="2147483722" r:id="rId10"/>
    <p:sldLayoutId id="21474837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51922574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9" r:id="rId6"/>
    <p:sldLayoutId id="2147483954" r:id="rId7"/>
    <p:sldLayoutId id="2147483955" r:id="rId8"/>
    <p:sldLayoutId id="2147483956" r:id="rId9"/>
    <p:sldLayoutId id="2147483958" r:id="rId10"/>
    <p:sldLayoutId id="21474839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695596437"/>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70" r:id="rId6"/>
    <p:sldLayoutId id="2147483865" r:id="rId7"/>
    <p:sldLayoutId id="2147483866" r:id="rId8"/>
    <p:sldLayoutId id="2147483867" r:id="rId9"/>
    <p:sldLayoutId id="2147483869" r:id="rId10"/>
    <p:sldLayoutId id="21474838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092032443"/>
      </p:ext>
    </p:extLst>
  </p:cSld>
  <p:clrMap bg1="lt1" tx1="dk1" bg2="lt2" tx2="dk2" accent1="accent1" accent2="accent2" accent3="accent3" accent4="accent4" accent5="accent5" accent6="accent6" hlink="hlink" folHlink="folHlink"/>
  <p:sldLayoutIdLst>
    <p:sldLayoutId id="2147484079" r:id="rId1"/>
    <p:sldLayoutId id="2147484080" r:id="rId2"/>
    <p:sldLayoutId id="2147484081" r:id="rId3"/>
    <p:sldLayoutId id="2147484082" r:id="rId4"/>
    <p:sldLayoutId id="2147484083" r:id="rId5"/>
    <p:sldLayoutId id="2147484089" r:id="rId6"/>
    <p:sldLayoutId id="2147484084" r:id="rId7"/>
    <p:sldLayoutId id="2147484085" r:id="rId8"/>
    <p:sldLayoutId id="2147484086" r:id="rId9"/>
    <p:sldLayoutId id="2147484088" r:id="rId10"/>
    <p:sldLayoutId id="21474840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932188780"/>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6" r:id="rId6"/>
    <p:sldLayoutId id="2147483761" r:id="rId7"/>
    <p:sldLayoutId id="2147483762" r:id="rId8"/>
    <p:sldLayoutId id="2147483763" r:id="rId9"/>
    <p:sldLayoutId id="2147483765" r:id="rId10"/>
    <p:sldLayoutId id="214748376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61487283"/>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5" r:id="rId6"/>
    <p:sldLayoutId id="2147483980" r:id="rId7"/>
    <p:sldLayoutId id="2147483981" r:id="rId8"/>
    <p:sldLayoutId id="2147483982" r:id="rId9"/>
    <p:sldLayoutId id="2147483984" r:id="rId10"/>
    <p:sldLayoutId id="21474839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012025029"/>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7" r:id="rId6"/>
    <p:sldLayoutId id="2147484032" r:id="rId7"/>
    <p:sldLayoutId id="2147484033" r:id="rId8"/>
    <p:sldLayoutId id="2147484034" r:id="rId9"/>
    <p:sldLayoutId id="2147484036" r:id="rId10"/>
    <p:sldLayoutId id="2147484035"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245877860"/>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92" r:id="rId6"/>
    <p:sldLayoutId id="2147483787" r:id="rId7"/>
    <p:sldLayoutId id="2147483788" r:id="rId8"/>
    <p:sldLayoutId id="2147483789" r:id="rId9"/>
    <p:sldLayoutId id="2147483791" r:id="rId10"/>
    <p:sldLayoutId id="21474837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8" Type="http://schemas.openxmlformats.org/officeDocument/2006/relationships/hyperlink" Target="http://agsquaredpmllc@gmail.com" TargetMode="External"/><Relationship Id="rId3" Type="http://schemas.openxmlformats.org/officeDocument/2006/relationships/image" Target="../media/image5.jpe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hyperlink" Target="https://www.facebook.com/people/AG-Squared-Property-Management-LLC/61555486437109/" TargetMode="External"/><Relationship Id="rId5" Type="http://schemas.openxmlformats.org/officeDocument/2006/relationships/image" Target="../media/image1.png"/><Relationship Id="rId4" Type="http://schemas.openxmlformats.org/officeDocument/2006/relationships/hyperlink" Target="https://www.yelp.com/biz/ag-squared-property-management-marietta" TargetMode="Externa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xml"/><Relationship Id="rId7" Type="http://schemas.openxmlformats.org/officeDocument/2006/relationships/hyperlink" Target="https://www.yelp.com/biz/ag-squared-property-management-marietta" TargetMode="External"/><Relationship Id="rId12"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92.xml"/><Relationship Id="rId6" Type="http://schemas.microsoft.com/office/2007/relationships/diagramDrawing" Target="../diagrams/drawing1.xml"/><Relationship Id="rId11" Type="http://schemas.openxmlformats.org/officeDocument/2006/relationships/hyperlink" Target="http://agsquaredpmllc@gmail.com" TargetMode="External"/><Relationship Id="rId5" Type="http://schemas.openxmlformats.org/officeDocument/2006/relationships/diagramColors" Target="../diagrams/colors1.xml"/><Relationship Id="rId10" Type="http://schemas.openxmlformats.org/officeDocument/2006/relationships/image" Target="../media/image2.png"/><Relationship Id="rId4" Type="http://schemas.openxmlformats.org/officeDocument/2006/relationships/diagramQuickStyle" Target="../diagrams/quickStyle1.xml"/><Relationship Id="rId9" Type="http://schemas.openxmlformats.org/officeDocument/2006/relationships/hyperlink" Target="https://www.facebook.com/people/AG-Squared-Property-Management-LLC/61555486437109/"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agsquaredpmllc@gmail.com" TargetMode="External"/><Relationship Id="rId3" Type="http://schemas.openxmlformats.org/officeDocument/2006/relationships/image" Target="../media/image19.jpe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2.xml"/><Relationship Id="rId6" Type="http://schemas.openxmlformats.org/officeDocument/2006/relationships/hyperlink" Target="https://www.facebook.com/people/AG-Squared-Property-Management-LLC/61555486437109/" TargetMode="External"/><Relationship Id="rId5" Type="http://schemas.openxmlformats.org/officeDocument/2006/relationships/image" Target="../media/image1.png"/><Relationship Id="rId4" Type="http://schemas.openxmlformats.org/officeDocument/2006/relationships/hyperlink" Target="https://www.yelp.com/biz/ag-squared-property-management-marietta" TargetMode="Externa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hyperlink" Target="http://agsquaredpmllc@gmail.com" TargetMode="External"/><Relationship Id="rId3" Type="http://schemas.openxmlformats.org/officeDocument/2006/relationships/image" Target="../media/image20.jpe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6.xml"/><Relationship Id="rId6" Type="http://schemas.openxmlformats.org/officeDocument/2006/relationships/hyperlink" Target="https://www.facebook.com/people/AG-Squared-Property-Management-LLC/61555486437109/" TargetMode="External"/><Relationship Id="rId5" Type="http://schemas.openxmlformats.org/officeDocument/2006/relationships/image" Target="../media/image1.png"/><Relationship Id="rId4" Type="http://schemas.openxmlformats.org/officeDocument/2006/relationships/hyperlink" Target="https://www.yelp.com/biz/ag-squared-property-management-marietta" TargetMode="Externa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69.xml"/></Relationships>
</file>

<file path=ppt/slides/_rels/slide8.xml.rels><?xml version="1.0" encoding="UTF-8" standalone="yes"?>
<Relationships xmlns="http://schemas.openxmlformats.org/package/2006/relationships"><Relationship Id="rId8" Type="http://schemas.openxmlformats.org/officeDocument/2006/relationships/hyperlink" Target="http://agsquaredpmllc@gmail.com" TargetMode="External"/><Relationship Id="rId3" Type="http://schemas.openxmlformats.org/officeDocument/2006/relationships/image" Target="../media/image22.jpe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hyperlink" Target="https://www.facebook.com/people/AG-Squared-Property-Management-LLC/61555486437109/" TargetMode="External"/><Relationship Id="rId5" Type="http://schemas.openxmlformats.org/officeDocument/2006/relationships/image" Target="../media/image1.png"/><Relationship Id="rId4" Type="http://schemas.openxmlformats.org/officeDocument/2006/relationships/hyperlink" Target="https://www.yelp.com/biz/ag-squared-property-management-marietta" TargetMode="Externa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hyperlink" Target="http://agsquaredpmllc@gmail.com" TargetMode="External"/><Relationship Id="rId3" Type="http://schemas.openxmlformats.org/officeDocument/2006/relationships/image" Target="../media/image23.jpe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14.xml"/><Relationship Id="rId6" Type="http://schemas.openxmlformats.org/officeDocument/2006/relationships/hyperlink" Target="https://www.facebook.com/people/AG-Squared-Property-Management-LLC/61555486437109/" TargetMode="External"/><Relationship Id="rId5" Type="http://schemas.openxmlformats.org/officeDocument/2006/relationships/image" Target="../media/image1.png"/><Relationship Id="rId4" Type="http://schemas.openxmlformats.org/officeDocument/2006/relationships/hyperlink" Target="https://www.yelp.com/biz/ag-squared-property-management-marietta" TargetMode="Externa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hyperlink" Target="https://www.yelp.com/biz/ag-squared-property-management-marietta" TargetMode="External"/><Relationship Id="rId13"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hyperlink" Target="http://agsquaredpmllc@gmail.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2.xml"/><Relationship Id="rId11" Type="http://schemas.openxmlformats.org/officeDocument/2006/relationships/image" Target="../media/image2.png"/><Relationship Id="rId5" Type="http://schemas.openxmlformats.org/officeDocument/2006/relationships/diagramQuickStyle" Target="../diagrams/quickStyle2.xml"/><Relationship Id="rId10" Type="http://schemas.openxmlformats.org/officeDocument/2006/relationships/hyperlink" Target="https://www.facebook.com/people/AG-Squared-Property-Management-LLC/61555486437109/" TargetMode="External"/><Relationship Id="rId4" Type="http://schemas.openxmlformats.org/officeDocument/2006/relationships/diagramLayout" Target="../diagrams/layout2.xml"/><Relationship Id="rId9"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103.xml"/></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3.xml"/><Relationship Id="rId7" Type="http://schemas.openxmlformats.org/officeDocument/2006/relationships/hyperlink" Target="https://www.yelp.com/biz/ag-squared-property-management-marietta" TargetMode="External"/><Relationship Id="rId12"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147.xml"/><Relationship Id="rId6" Type="http://schemas.microsoft.com/office/2007/relationships/diagramDrawing" Target="../diagrams/drawing3.xml"/><Relationship Id="rId11" Type="http://schemas.openxmlformats.org/officeDocument/2006/relationships/hyperlink" Target="http://agsquaredpmllc@gmail.com" TargetMode="External"/><Relationship Id="rId5" Type="http://schemas.openxmlformats.org/officeDocument/2006/relationships/diagramColors" Target="../diagrams/colors3.xml"/><Relationship Id="rId10" Type="http://schemas.openxmlformats.org/officeDocument/2006/relationships/image" Target="../media/image2.png"/><Relationship Id="rId4" Type="http://schemas.openxmlformats.org/officeDocument/2006/relationships/diagramQuickStyle" Target="../diagrams/quickStyle3.xml"/><Relationship Id="rId9" Type="http://schemas.openxmlformats.org/officeDocument/2006/relationships/hyperlink" Target="https://www.facebook.com/people/AG-Squared-Property-Management-LLC/61555486437109/"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14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158.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125.xml"/></Relationships>
</file>

<file path=ppt/slides/_rels/slide20.xml.rels><?xml version="1.0" encoding="UTF-8" standalone="yes"?>
<Relationships xmlns="http://schemas.openxmlformats.org/package/2006/relationships"><Relationship Id="rId8" Type="http://schemas.openxmlformats.org/officeDocument/2006/relationships/hyperlink" Target="http://agsquaredpmllc@gmail.com" TargetMode="External"/><Relationship Id="rId3" Type="http://schemas.openxmlformats.org/officeDocument/2006/relationships/image" Target="../media/image36.jpeg"/><Relationship Id="rId7"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0.xml"/><Relationship Id="rId6" Type="http://schemas.openxmlformats.org/officeDocument/2006/relationships/hyperlink" Target="https://www.facebook.com/people/AG-Squared-Property-Management-LLC/61555486437109/" TargetMode="External"/><Relationship Id="rId5" Type="http://schemas.openxmlformats.org/officeDocument/2006/relationships/image" Target="../media/image1.png"/><Relationship Id="rId4" Type="http://schemas.openxmlformats.org/officeDocument/2006/relationships/hyperlink" Target="https://www.yelp.com/biz/ag-squared-property-management-marietta" TargetMode="External"/><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hyperlink" Target="https://www.yelp.com/biz/ag-squared-property-management-marietta" TargetMode="External"/><Relationship Id="rId12" Type="http://schemas.openxmlformats.org/officeDocument/2006/relationships/hyperlink" Target="http://agsquaredpmllc@gmail.com" TargetMode="External"/><Relationship Id="rId2" Type="http://schemas.openxmlformats.org/officeDocument/2006/relationships/diagramData" Target="../diagrams/data4.xml"/><Relationship Id="rId1" Type="http://schemas.openxmlformats.org/officeDocument/2006/relationships/slideLayout" Target="../slideLayouts/slideLayout70.xml"/><Relationship Id="rId6" Type="http://schemas.microsoft.com/office/2007/relationships/diagramDrawing" Target="../diagrams/drawing4.xml"/><Relationship Id="rId11" Type="http://schemas.openxmlformats.org/officeDocument/2006/relationships/image" Target="../media/image2.png"/><Relationship Id="rId5" Type="http://schemas.openxmlformats.org/officeDocument/2006/relationships/diagramColors" Target="../diagrams/colors4.xml"/><Relationship Id="rId10" Type="http://schemas.openxmlformats.org/officeDocument/2006/relationships/hyperlink" Target="https://www.facebook.com/people/AG-Squared-Property-Management-LLC/61555486437109/" TargetMode="External"/><Relationship Id="rId4" Type="http://schemas.openxmlformats.org/officeDocument/2006/relationships/diagramQuickStyle" Target="../diagrams/quickStyle4.xml"/><Relationship Id="rId9"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2FB82883-1DC0-4BE1-A607-009095F335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E4F671E-701B-5FFF-4A9B-BBBA579C113C}"/>
              </a:ext>
            </a:extLst>
          </p:cNvPr>
          <p:cNvPicPr>
            <a:picLocks noChangeAspect="1"/>
          </p:cNvPicPr>
          <p:nvPr/>
        </p:nvPicPr>
        <p:blipFill rotWithShape="1">
          <a:blip r:embed="rId3"/>
          <a:srcRect t="18465" b="11659"/>
          <a:stretch/>
        </p:blipFill>
        <p:spPr>
          <a:xfrm>
            <a:off x="20" y="10"/>
            <a:ext cx="12191980" cy="6857990"/>
          </a:xfrm>
          <a:prstGeom prst="rect">
            <a:avLst/>
          </a:prstGeom>
        </p:spPr>
      </p:pic>
      <p:sp>
        <p:nvSpPr>
          <p:cNvPr id="34" name="Rectangle 33">
            <a:extLst>
              <a:ext uri="{FF2B5EF4-FFF2-40B4-BE49-F238E27FC236}">
                <a16:creationId xmlns:a16="http://schemas.microsoft.com/office/drawing/2014/main" id="{9FA98EAA-A866-4C95-A2A8-44E46FBA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56000">
                <a:schemeClr val="tx1">
                  <a:alpha val="40000"/>
                </a:schemeClr>
              </a:gs>
              <a:gs pos="100000">
                <a:schemeClr val="tx1">
                  <a:alpha val="8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B54C54-A69A-1785-0EED-4CF28D368BC0}"/>
              </a:ext>
            </a:extLst>
          </p:cNvPr>
          <p:cNvSpPr>
            <a:spLocks noGrp="1"/>
          </p:cNvSpPr>
          <p:nvPr>
            <p:ph type="ctrTitle"/>
          </p:nvPr>
        </p:nvSpPr>
        <p:spPr>
          <a:xfrm>
            <a:off x="1949117" y="4958180"/>
            <a:ext cx="7985759" cy="868823"/>
          </a:xfrm>
        </p:spPr>
        <p:txBody>
          <a:bodyPr anchor="b">
            <a:normAutofit/>
          </a:bodyPr>
          <a:lstStyle/>
          <a:p>
            <a:pPr algn="ctr"/>
            <a:r>
              <a:rPr lang="en-US" sz="4000" dirty="0">
                <a:solidFill>
                  <a:schemeClr val="bg1"/>
                </a:solidFill>
              </a:rPr>
              <a:t>Property Management</a:t>
            </a:r>
          </a:p>
        </p:txBody>
      </p:sp>
    </p:spTree>
    <p:extLst>
      <p:ext uri="{BB962C8B-B14F-4D97-AF65-F5344CB8AC3E}">
        <p14:creationId xmlns:p14="http://schemas.microsoft.com/office/powerpoint/2010/main" val="1287173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D43CD7-3670-B536-DE2C-BFB4BE8965E3}"/>
              </a:ext>
            </a:extLst>
          </p:cNvPr>
          <p:cNvSpPr>
            <a:spLocks noGrp="1"/>
          </p:cNvSpPr>
          <p:nvPr>
            <p:ph type="title"/>
          </p:nvPr>
        </p:nvSpPr>
        <p:spPr>
          <a:xfrm>
            <a:off x="5080216" y="1076324"/>
            <a:ext cx="6272784" cy="1535051"/>
          </a:xfrm>
        </p:spPr>
        <p:txBody>
          <a:bodyPr anchor="b">
            <a:normAutofit/>
          </a:bodyPr>
          <a:lstStyle/>
          <a:p>
            <a:r>
              <a:rPr lang="en-US" sz="3200" dirty="0">
                <a:latin typeface="Avenir Next LT Pro" panose="020B0504020202020204" pitchFamily="34" charset="77"/>
              </a:rPr>
              <a:t>About Us</a:t>
            </a:r>
          </a:p>
        </p:txBody>
      </p:sp>
      <p:pic>
        <p:nvPicPr>
          <p:cNvPr id="27" name="Picture 26" descr="Hands-on top of each other">
            <a:extLst>
              <a:ext uri="{FF2B5EF4-FFF2-40B4-BE49-F238E27FC236}">
                <a16:creationId xmlns:a16="http://schemas.microsoft.com/office/drawing/2014/main" id="{BF44AE0C-B088-1EF0-4C03-1D4F54EC46F5}"/>
              </a:ext>
            </a:extLst>
          </p:cNvPr>
          <p:cNvPicPr>
            <a:picLocks noChangeAspect="1"/>
          </p:cNvPicPr>
          <p:nvPr/>
        </p:nvPicPr>
        <p:blipFill rotWithShape="1">
          <a:blip r:embed="rId3"/>
          <a:srcRect l="56979" r="14280" b="1"/>
          <a:stretch/>
        </p:blipFill>
        <p:spPr>
          <a:xfrm>
            <a:off x="20" y="10"/>
            <a:ext cx="4505305" cy="6857990"/>
          </a:xfrm>
          <a:prstGeom prst="rect">
            <a:avLst/>
          </a:prstGeom>
        </p:spPr>
      </p:pic>
      <p:sp>
        <p:nvSpPr>
          <p:cNvPr id="28"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Content Placeholder 2">
            <a:extLst>
              <a:ext uri="{FF2B5EF4-FFF2-40B4-BE49-F238E27FC236}">
                <a16:creationId xmlns:a16="http://schemas.microsoft.com/office/drawing/2014/main" id="{3D05D285-500E-0B97-96A0-113986D92216}"/>
              </a:ext>
            </a:extLst>
          </p:cNvPr>
          <p:cNvSpPr>
            <a:spLocks noGrp="1"/>
          </p:cNvSpPr>
          <p:nvPr>
            <p:ph idx="1"/>
          </p:nvPr>
        </p:nvSpPr>
        <p:spPr>
          <a:xfrm>
            <a:off x="5080216" y="3351276"/>
            <a:ext cx="6272784" cy="2825686"/>
          </a:xfrm>
        </p:spPr>
        <p:txBody>
          <a:bodyPr>
            <a:normAutofit lnSpcReduction="10000"/>
          </a:bodyPr>
          <a:lstStyle/>
          <a:p>
            <a:r>
              <a:rPr lang="en-US" sz="1800" dirty="0"/>
              <a:t>Our Mission</a:t>
            </a:r>
          </a:p>
          <a:p>
            <a:r>
              <a:rPr lang="en-US" sz="1800" dirty="0"/>
              <a:t>Services Offered</a:t>
            </a:r>
          </a:p>
          <a:p>
            <a:r>
              <a:rPr lang="en-US" sz="1800" dirty="0"/>
              <a:t>Fees</a:t>
            </a:r>
          </a:p>
          <a:p>
            <a:r>
              <a:rPr lang="en-US" sz="1800" dirty="0"/>
              <a:t>History</a:t>
            </a:r>
          </a:p>
          <a:p>
            <a:r>
              <a:rPr lang="en-US" sz="1800" dirty="0"/>
              <a:t>Leadership</a:t>
            </a:r>
          </a:p>
          <a:p>
            <a:r>
              <a:rPr lang="en-US" sz="1800" dirty="0"/>
              <a:t>Our Process</a:t>
            </a:r>
          </a:p>
          <a:p>
            <a:r>
              <a:rPr lang="en-US" sz="1800" dirty="0"/>
              <a:t>Contact Us</a:t>
            </a:r>
          </a:p>
          <a:p>
            <a:endParaRPr lang="en-US" sz="1800" dirty="0"/>
          </a:p>
        </p:txBody>
      </p:sp>
      <p:pic>
        <p:nvPicPr>
          <p:cNvPr id="16" name="Picture 15">
            <a:hlinkClick r:id="rId4"/>
            <a:extLst>
              <a:ext uri="{FF2B5EF4-FFF2-40B4-BE49-F238E27FC236}">
                <a16:creationId xmlns:a16="http://schemas.microsoft.com/office/drawing/2014/main" id="{6BB4E6B4-0B37-DC01-E024-C93C73A4BC89}"/>
              </a:ext>
            </a:extLst>
          </p:cNvPr>
          <p:cNvPicPr>
            <a:picLocks noChangeAspect="1"/>
          </p:cNvPicPr>
          <p:nvPr/>
        </p:nvPicPr>
        <p:blipFill>
          <a:blip r:embed="rId5"/>
          <a:stretch>
            <a:fillRect/>
          </a:stretch>
        </p:blipFill>
        <p:spPr>
          <a:xfrm>
            <a:off x="10229121" y="6278175"/>
            <a:ext cx="984272" cy="492136"/>
          </a:xfrm>
          <a:prstGeom prst="rect">
            <a:avLst/>
          </a:prstGeom>
        </p:spPr>
      </p:pic>
      <p:pic>
        <p:nvPicPr>
          <p:cNvPr id="17" name="Picture 4">
            <a:hlinkClick r:id="rId6"/>
            <a:extLst>
              <a:ext uri="{FF2B5EF4-FFF2-40B4-BE49-F238E27FC236}">
                <a16:creationId xmlns:a16="http://schemas.microsoft.com/office/drawing/2014/main" id="{C761A1BD-21B7-E9C3-C4AF-08BCF195E4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66959" y="6235911"/>
            <a:ext cx="457573" cy="45757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Gmail - Email by Google on the App Store">
            <a:hlinkClick r:id="rId8"/>
            <a:extLst>
              <a:ext uri="{FF2B5EF4-FFF2-40B4-BE49-F238E27FC236}">
                <a16:creationId xmlns:a16="http://schemas.microsoft.com/office/drawing/2014/main" id="{B631899A-C33E-1C6A-1F4C-ACE665DB287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7456" r="27304"/>
          <a:stretch/>
        </p:blipFill>
        <p:spPr bwMode="auto">
          <a:xfrm>
            <a:off x="9559357" y="6176962"/>
            <a:ext cx="616198" cy="681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898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1" name="Rectangle 60">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stack of coins and miniature model house">
            <a:extLst>
              <a:ext uri="{FF2B5EF4-FFF2-40B4-BE49-F238E27FC236}">
                <a16:creationId xmlns:a16="http://schemas.microsoft.com/office/drawing/2014/main" id="{1533015F-CCE4-B852-5FB6-E6646933E2FE}"/>
              </a:ext>
            </a:extLst>
          </p:cNvPr>
          <p:cNvPicPr>
            <a:picLocks noGrp="1" noChangeAspect="1"/>
          </p:cNvPicPr>
          <p:nvPr>
            <p:ph sz="half" idx="1"/>
          </p:nvPr>
        </p:nvPicPr>
        <p:blipFill rotWithShape="1">
          <a:blip r:embed="rId3">
            <a:alphaModFix amt="40000"/>
          </a:blip>
          <a:srcRect t="25000"/>
          <a:stretch/>
        </p:blipFill>
        <p:spPr>
          <a:xfrm>
            <a:off x="20" y="10"/>
            <a:ext cx="12191979" cy="6857990"/>
          </a:xfrm>
          <a:prstGeom prst="rect">
            <a:avLst/>
          </a:prstGeom>
        </p:spPr>
      </p:pic>
      <p:sp>
        <p:nvSpPr>
          <p:cNvPr id="2" name="Title 1">
            <a:extLst>
              <a:ext uri="{FF2B5EF4-FFF2-40B4-BE49-F238E27FC236}">
                <a16:creationId xmlns:a16="http://schemas.microsoft.com/office/drawing/2014/main" id="{F194E25D-94FD-652C-C2A4-C03AFABEED5D}"/>
              </a:ext>
            </a:extLst>
          </p:cNvPr>
          <p:cNvSpPr>
            <a:spLocks noGrp="1"/>
          </p:cNvSpPr>
          <p:nvPr>
            <p:ph type="title"/>
          </p:nvPr>
        </p:nvSpPr>
        <p:spPr>
          <a:xfrm>
            <a:off x="841249" y="941832"/>
            <a:ext cx="10506456" cy="2057400"/>
          </a:xfrm>
        </p:spPr>
        <p:txBody>
          <a:bodyPr vert="horz" lIns="91440" tIns="45720" rIns="91440" bIns="45720" rtlCol="0" anchor="b">
            <a:normAutofit/>
          </a:bodyPr>
          <a:lstStyle/>
          <a:p>
            <a:r>
              <a:rPr lang="en-US" sz="5000">
                <a:solidFill>
                  <a:schemeClr val="bg1"/>
                </a:solidFill>
              </a:rPr>
              <a:t>Our Mission</a:t>
            </a:r>
          </a:p>
        </p:txBody>
      </p:sp>
      <p:sp>
        <p:nvSpPr>
          <p:cNvPr id="67" name="Rectangle 6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B89C0B63-5603-084E-3CF0-FF8652FE4845}"/>
              </a:ext>
            </a:extLst>
          </p:cNvPr>
          <p:cNvSpPr>
            <a:spLocks noGrp="1"/>
          </p:cNvSpPr>
          <p:nvPr>
            <p:ph sz="half" idx="2"/>
          </p:nvPr>
        </p:nvSpPr>
        <p:spPr>
          <a:xfrm>
            <a:off x="841248" y="3502152"/>
            <a:ext cx="10506456" cy="2670048"/>
          </a:xfrm>
        </p:spPr>
        <p:txBody>
          <a:bodyPr vert="horz" lIns="91440" tIns="45720" rIns="91440" bIns="45720" rtlCol="0">
            <a:normAutofit/>
          </a:bodyPr>
          <a:lstStyle/>
          <a:p>
            <a:pPr marL="0" indent="0">
              <a:buNone/>
            </a:pPr>
            <a:r>
              <a:rPr lang="en-US" sz="2000" dirty="0">
                <a:solidFill>
                  <a:schemeClr val="bg1"/>
                </a:solidFill>
              </a:rPr>
              <a:t>Whether you are an aspiring investor, a seasoned investor, doing house hacking, or a home-owner converting your house into a rental... we strive to provide a no stress, no hassle, just </a:t>
            </a:r>
            <a:r>
              <a:rPr lang="en-US" sz="2000" b="1" dirty="0">
                <a:solidFill>
                  <a:schemeClr val="bg1"/>
                </a:solidFill>
              </a:rPr>
              <a:t>property management done right</a:t>
            </a:r>
            <a:endParaRPr lang="en-US" sz="2000" dirty="0">
              <a:solidFill>
                <a:schemeClr val="bg1"/>
              </a:solidFill>
            </a:endParaRPr>
          </a:p>
        </p:txBody>
      </p:sp>
    </p:spTree>
    <p:extLst>
      <p:ext uri="{BB962C8B-B14F-4D97-AF65-F5344CB8AC3E}">
        <p14:creationId xmlns:p14="http://schemas.microsoft.com/office/powerpoint/2010/main" val="98604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787563-0CD3-DD3C-AA24-BB532A1DB12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A2C2CCE-1586-C8B9-8B72-FDB4D9D011EF}"/>
              </a:ext>
            </a:extLst>
          </p:cNvPr>
          <p:cNvSpPr>
            <a:spLocks noGrp="1"/>
          </p:cNvSpPr>
          <p:nvPr>
            <p:ph type="title"/>
          </p:nvPr>
        </p:nvSpPr>
        <p:spPr>
          <a:xfrm>
            <a:off x="621792" y="1161288"/>
            <a:ext cx="3602736" cy="4526280"/>
          </a:xfrm>
        </p:spPr>
        <p:txBody>
          <a:bodyPr vert="horz" lIns="91440" tIns="45720" rIns="91440" bIns="45720" rtlCol="0" anchor="ctr">
            <a:normAutofit/>
          </a:bodyPr>
          <a:lstStyle/>
          <a:p>
            <a:r>
              <a:rPr lang="en-US" dirty="0"/>
              <a:t>Services Offered</a:t>
            </a:r>
          </a:p>
        </p:txBody>
      </p:sp>
      <p:sp>
        <p:nvSpPr>
          <p:cNvPr id="21" name="Rectangle 20">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296D5BC7-E7D2-08A8-8A40-D8F76530E790}"/>
              </a:ext>
            </a:extLst>
          </p:cNvPr>
          <p:cNvGraphicFramePr>
            <a:graphicFrameLocks noGrp="1"/>
          </p:cNvGraphicFramePr>
          <p:nvPr>
            <p:ph sz="half" idx="1"/>
            <p:extLst>
              <p:ext uri="{D42A27DB-BD31-4B8C-83A1-F6EECF244321}">
                <p14:modId xmlns:p14="http://schemas.microsoft.com/office/powerpoint/2010/main" val="806191552"/>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hlinkClick r:id="rId7"/>
            <a:extLst>
              <a:ext uri="{FF2B5EF4-FFF2-40B4-BE49-F238E27FC236}">
                <a16:creationId xmlns:a16="http://schemas.microsoft.com/office/drawing/2014/main" id="{FFA04D83-29FD-9787-EDAA-2980E1AB52FD}"/>
              </a:ext>
            </a:extLst>
          </p:cNvPr>
          <p:cNvPicPr>
            <a:picLocks noChangeAspect="1"/>
          </p:cNvPicPr>
          <p:nvPr/>
        </p:nvPicPr>
        <p:blipFill>
          <a:blip r:embed="rId8"/>
          <a:stretch>
            <a:fillRect/>
          </a:stretch>
        </p:blipFill>
        <p:spPr>
          <a:xfrm>
            <a:off x="10229121" y="6278175"/>
            <a:ext cx="984272" cy="492136"/>
          </a:xfrm>
          <a:prstGeom prst="rect">
            <a:avLst/>
          </a:prstGeom>
        </p:spPr>
      </p:pic>
      <p:pic>
        <p:nvPicPr>
          <p:cNvPr id="8" name="Picture 4">
            <a:hlinkClick r:id="rId9"/>
            <a:extLst>
              <a:ext uri="{FF2B5EF4-FFF2-40B4-BE49-F238E27FC236}">
                <a16:creationId xmlns:a16="http://schemas.microsoft.com/office/drawing/2014/main" id="{71C71F37-A34E-A692-D6C7-F2752B3AA47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66959" y="6235911"/>
            <a:ext cx="457573" cy="4575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Gmail - Email by Google on the App Store">
            <a:hlinkClick r:id="rId11"/>
            <a:extLst>
              <a:ext uri="{FF2B5EF4-FFF2-40B4-BE49-F238E27FC236}">
                <a16:creationId xmlns:a16="http://schemas.microsoft.com/office/drawing/2014/main" id="{451746FE-665F-553D-AA50-6C4E6BE50D20}"/>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7456" r="27304"/>
          <a:stretch/>
        </p:blipFill>
        <p:spPr bwMode="auto">
          <a:xfrm>
            <a:off x="9559357" y="6176962"/>
            <a:ext cx="616198" cy="681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690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6838569"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FDFB0C-805F-8FFD-F9C8-C3D9FC451BF6}"/>
              </a:ext>
            </a:extLst>
          </p:cNvPr>
          <p:cNvSpPr>
            <a:spLocks noGrp="1"/>
          </p:cNvSpPr>
          <p:nvPr>
            <p:ph type="title"/>
          </p:nvPr>
        </p:nvSpPr>
        <p:spPr>
          <a:xfrm>
            <a:off x="843896" y="891709"/>
            <a:ext cx="5991244" cy="1106424"/>
          </a:xfrm>
        </p:spPr>
        <p:txBody>
          <a:bodyPr vert="horz" lIns="91440" tIns="45720" rIns="91440" bIns="45720" rtlCol="0" anchor="ctr">
            <a:normAutofit/>
          </a:bodyPr>
          <a:lstStyle/>
          <a:p>
            <a:r>
              <a:rPr lang="en-US" sz="3200" dirty="0"/>
              <a:t>Market Analysis </a:t>
            </a:r>
          </a:p>
        </p:txBody>
      </p:sp>
      <p:sp>
        <p:nvSpPr>
          <p:cNvPr id="20" name="Rectangle 19">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1300"/>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8" y="2093976"/>
            <a:ext cx="5846683"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7C0B8BBC-41B1-AF71-4C5B-52C37DA6E395}"/>
              </a:ext>
            </a:extLst>
          </p:cNvPr>
          <p:cNvSpPr>
            <a:spLocks noGrp="1"/>
          </p:cNvSpPr>
          <p:nvPr>
            <p:ph sz="half" idx="2"/>
          </p:nvPr>
        </p:nvSpPr>
        <p:spPr>
          <a:xfrm>
            <a:off x="841248" y="2252870"/>
            <a:ext cx="5993892" cy="3560251"/>
          </a:xfrm>
        </p:spPr>
        <p:txBody>
          <a:bodyPr vert="horz" lIns="91440" tIns="45720" rIns="91440" bIns="45720" rtlCol="0">
            <a:normAutofit/>
          </a:bodyPr>
          <a:lstStyle/>
          <a:p>
            <a:r>
              <a:rPr lang="en-US" sz="1800" dirty="0"/>
              <a:t>Analyzing market trends to determine optimal pricing strategy</a:t>
            </a:r>
          </a:p>
          <a:p>
            <a:r>
              <a:rPr lang="en-US" sz="1800" dirty="0"/>
              <a:t>Evaluating current rental rates to ensure maximum profitability</a:t>
            </a:r>
          </a:p>
          <a:p>
            <a:r>
              <a:rPr lang="en-US" sz="1800" dirty="0"/>
              <a:t>Keeping up-to-date on economic factors that may affect pricing decisions</a:t>
            </a:r>
          </a:p>
          <a:p>
            <a:r>
              <a:rPr lang="en-US" sz="1800" dirty="0"/>
              <a:t>Take professional pictures for marketing</a:t>
            </a:r>
          </a:p>
        </p:txBody>
      </p:sp>
      <p:pic>
        <p:nvPicPr>
          <p:cNvPr id="5" name="Content Placeholder 4" descr="Red house symbol and green office symbol with arrow on white background">
            <a:extLst>
              <a:ext uri="{FF2B5EF4-FFF2-40B4-BE49-F238E27FC236}">
                <a16:creationId xmlns:a16="http://schemas.microsoft.com/office/drawing/2014/main" id="{1A51809E-8E28-1A22-A63C-9A4E76842604}"/>
              </a:ext>
            </a:extLst>
          </p:cNvPr>
          <p:cNvPicPr>
            <a:picLocks noGrp="1" noChangeAspect="1"/>
          </p:cNvPicPr>
          <p:nvPr>
            <p:ph sz="half" idx="1"/>
          </p:nvPr>
        </p:nvPicPr>
        <p:blipFill>
          <a:blip r:embed="rId3"/>
          <a:stretch>
            <a:fillRect/>
          </a:stretch>
        </p:blipFill>
        <p:spPr>
          <a:xfrm>
            <a:off x="7679814" y="2118678"/>
            <a:ext cx="4097657" cy="2520059"/>
          </a:xfrm>
          <a:prstGeom prst="rect">
            <a:avLst/>
          </a:prstGeom>
        </p:spPr>
      </p:pic>
      <p:pic>
        <p:nvPicPr>
          <p:cNvPr id="3" name="Picture 2">
            <a:hlinkClick r:id="rId4"/>
            <a:extLst>
              <a:ext uri="{FF2B5EF4-FFF2-40B4-BE49-F238E27FC236}">
                <a16:creationId xmlns:a16="http://schemas.microsoft.com/office/drawing/2014/main" id="{F0AC0F85-793C-801C-306F-4ED61A5B20AF}"/>
              </a:ext>
            </a:extLst>
          </p:cNvPr>
          <p:cNvPicPr>
            <a:picLocks noChangeAspect="1"/>
          </p:cNvPicPr>
          <p:nvPr/>
        </p:nvPicPr>
        <p:blipFill>
          <a:blip r:embed="rId5"/>
          <a:stretch>
            <a:fillRect/>
          </a:stretch>
        </p:blipFill>
        <p:spPr>
          <a:xfrm>
            <a:off x="10229121" y="6278175"/>
            <a:ext cx="984272" cy="492136"/>
          </a:xfrm>
          <a:prstGeom prst="rect">
            <a:avLst/>
          </a:prstGeom>
        </p:spPr>
      </p:pic>
      <p:pic>
        <p:nvPicPr>
          <p:cNvPr id="6" name="Picture 4">
            <a:hlinkClick r:id="rId6"/>
            <a:extLst>
              <a:ext uri="{FF2B5EF4-FFF2-40B4-BE49-F238E27FC236}">
                <a16:creationId xmlns:a16="http://schemas.microsoft.com/office/drawing/2014/main" id="{21F8712E-E7B2-F9BB-6E1B-0E6265A583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66959" y="6235911"/>
            <a:ext cx="457573" cy="4575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Gmail - Email by Google on the App Store">
            <a:hlinkClick r:id="rId8"/>
            <a:extLst>
              <a:ext uri="{FF2B5EF4-FFF2-40B4-BE49-F238E27FC236}">
                <a16:creationId xmlns:a16="http://schemas.microsoft.com/office/drawing/2014/main" id="{C92BD6ED-C8DA-7179-B32B-97ECE4BB247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7456" r="27304"/>
          <a:stretch/>
        </p:blipFill>
        <p:spPr bwMode="auto">
          <a:xfrm>
            <a:off x="9559357" y="6176962"/>
            <a:ext cx="616198" cy="681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268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6838569"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F1FC3DA-758E-D4A2-BCF5-3E0B5678A6BB}"/>
              </a:ext>
            </a:extLst>
          </p:cNvPr>
          <p:cNvSpPr>
            <a:spLocks noGrp="1"/>
          </p:cNvSpPr>
          <p:nvPr>
            <p:ph type="title"/>
          </p:nvPr>
        </p:nvSpPr>
        <p:spPr>
          <a:xfrm>
            <a:off x="841246" y="978619"/>
            <a:ext cx="5991244" cy="1106424"/>
          </a:xfrm>
        </p:spPr>
        <p:txBody>
          <a:bodyPr vert="horz" lIns="91440" tIns="45720" rIns="91440" bIns="45720" rtlCol="0" anchor="ctr">
            <a:normAutofit/>
          </a:bodyPr>
          <a:lstStyle/>
          <a:p>
            <a:r>
              <a:rPr lang="en-US" sz="3200" dirty="0"/>
              <a:t>Tenant Management</a:t>
            </a:r>
          </a:p>
        </p:txBody>
      </p:sp>
      <p:sp>
        <p:nvSpPr>
          <p:cNvPr id="20" name="Rectangle 19">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1300"/>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8" y="2093976"/>
            <a:ext cx="5846683"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27E3E58E-F0AB-3D5F-D0CE-620749D6BF22}"/>
              </a:ext>
            </a:extLst>
          </p:cNvPr>
          <p:cNvSpPr>
            <a:spLocks noGrp="1"/>
          </p:cNvSpPr>
          <p:nvPr>
            <p:ph sz="half" idx="2"/>
          </p:nvPr>
        </p:nvSpPr>
        <p:spPr>
          <a:xfrm>
            <a:off x="841248" y="2252870"/>
            <a:ext cx="5993892" cy="3560251"/>
          </a:xfrm>
        </p:spPr>
        <p:txBody>
          <a:bodyPr vert="horz" lIns="91440" tIns="45720" rIns="91440" bIns="45720" rtlCol="0">
            <a:normAutofit/>
          </a:bodyPr>
          <a:lstStyle/>
          <a:p>
            <a:pPr>
              <a:lnSpc>
                <a:spcPct val="100000"/>
              </a:lnSpc>
            </a:pPr>
            <a:r>
              <a:rPr lang="en-US" sz="1500" dirty="0"/>
              <a:t>Application Processing</a:t>
            </a:r>
          </a:p>
          <a:p>
            <a:pPr lvl="1">
              <a:lnSpc>
                <a:spcPct val="100000"/>
              </a:lnSpc>
            </a:pPr>
            <a:r>
              <a:rPr lang="en-US" sz="1500" dirty="0"/>
              <a:t>Reviewing and screening tenant applications</a:t>
            </a:r>
          </a:p>
          <a:p>
            <a:pPr lvl="1">
              <a:lnSpc>
                <a:spcPct val="100000"/>
              </a:lnSpc>
            </a:pPr>
            <a:r>
              <a:rPr lang="en-US" sz="1500" dirty="0"/>
              <a:t>Conducting background and credit checks on potential tenants</a:t>
            </a:r>
          </a:p>
          <a:p>
            <a:pPr>
              <a:lnSpc>
                <a:spcPct val="100000"/>
              </a:lnSpc>
            </a:pPr>
            <a:r>
              <a:rPr lang="en-US" sz="1500" dirty="0"/>
              <a:t>Moving In</a:t>
            </a:r>
          </a:p>
          <a:p>
            <a:pPr lvl="1">
              <a:lnSpc>
                <a:spcPct val="100000"/>
              </a:lnSpc>
            </a:pPr>
            <a:r>
              <a:rPr lang="en-US" sz="1500" dirty="0"/>
              <a:t>Facilitating the move-in process for new tenants</a:t>
            </a:r>
          </a:p>
          <a:p>
            <a:pPr>
              <a:lnSpc>
                <a:spcPct val="100000"/>
              </a:lnSpc>
            </a:pPr>
            <a:r>
              <a:rPr lang="en-US" sz="1500" dirty="0"/>
              <a:t>Renewals</a:t>
            </a:r>
          </a:p>
          <a:p>
            <a:pPr lvl="1">
              <a:lnSpc>
                <a:spcPct val="100000"/>
              </a:lnSpc>
            </a:pPr>
            <a:r>
              <a:rPr lang="en-US" sz="1500" dirty="0"/>
              <a:t>Managing lease renewals for existing tenants</a:t>
            </a:r>
          </a:p>
          <a:p>
            <a:pPr>
              <a:lnSpc>
                <a:spcPct val="100000"/>
              </a:lnSpc>
            </a:pPr>
            <a:r>
              <a:rPr lang="en-US" sz="1500" dirty="0"/>
              <a:t>Moving Out</a:t>
            </a:r>
          </a:p>
          <a:p>
            <a:pPr lvl="1">
              <a:lnSpc>
                <a:spcPct val="100000"/>
              </a:lnSpc>
            </a:pPr>
            <a:r>
              <a:rPr lang="en-US" sz="1500" dirty="0"/>
              <a:t>Overseeing the move-out process for departing tenants</a:t>
            </a:r>
          </a:p>
        </p:txBody>
      </p:sp>
      <p:pic>
        <p:nvPicPr>
          <p:cNvPr id="5" name="Content Placeholder 4" descr="A stock photo of of the US Application for Naturalization form with a green &quot;Approved&quot; ink stamp">
            <a:extLst>
              <a:ext uri="{FF2B5EF4-FFF2-40B4-BE49-F238E27FC236}">
                <a16:creationId xmlns:a16="http://schemas.microsoft.com/office/drawing/2014/main" id="{1CE3A16C-07A9-2090-0190-76EA730631DE}"/>
              </a:ext>
            </a:extLst>
          </p:cNvPr>
          <p:cNvPicPr>
            <a:picLocks noGrp="1" noChangeAspect="1"/>
          </p:cNvPicPr>
          <p:nvPr>
            <p:ph sz="half" idx="1"/>
          </p:nvPr>
        </p:nvPicPr>
        <p:blipFill>
          <a:blip r:embed="rId3"/>
          <a:stretch>
            <a:fillRect/>
          </a:stretch>
        </p:blipFill>
        <p:spPr>
          <a:xfrm>
            <a:off x="7894505" y="630936"/>
            <a:ext cx="3668275" cy="5495544"/>
          </a:xfrm>
          <a:prstGeom prst="rect">
            <a:avLst/>
          </a:prstGeom>
        </p:spPr>
      </p:pic>
      <p:pic>
        <p:nvPicPr>
          <p:cNvPr id="3" name="Picture 2">
            <a:hlinkClick r:id="rId4"/>
            <a:extLst>
              <a:ext uri="{FF2B5EF4-FFF2-40B4-BE49-F238E27FC236}">
                <a16:creationId xmlns:a16="http://schemas.microsoft.com/office/drawing/2014/main" id="{0462C460-494D-A47E-EB44-45CBAC32CA19}"/>
              </a:ext>
            </a:extLst>
          </p:cNvPr>
          <p:cNvPicPr>
            <a:picLocks noChangeAspect="1"/>
          </p:cNvPicPr>
          <p:nvPr/>
        </p:nvPicPr>
        <p:blipFill>
          <a:blip r:embed="rId5"/>
          <a:stretch>
            <a:fillRect/>
          </a:stretch>
        </p:blipFill>
        <p:spPr>
          <a:xfrm>
            <a:off x="10229121" y="6278175"/>
            <a:ext cx="984272" cy="492136"/>
          </a:xfrm>
          <a:prstGeom prst="rect">
            <a:avLst/>
          </a:prstGeom>
        </p:spPr>
      </p:pic>
      <p:pic>
        <p:nvPicPr>
          <p:cNvPr id="6" name="Picture 4">
            <a:hlinkClick r:id="rId6"/>
            <a:extLst>
              <a:ext uri="{FF2B5EF4-FFF2-40B4-BE49-F238E27FC236}">
                <a16:creationId xmlns:a16="http://schemas.microsoft.com/office/drawing/2014/main" id="{A08FA252-5D87-B44E-B1CE-525F02E60A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66959" y="6235911"/>
            <a:ext cx="457573" cy="4575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Gmail - Email by Google on the App Store">
            <a:hlinkClick r:id="rId8"/>
            <a:extLst>
              <a:ext uri="{FF2B5EF4-FFF2-40B4-BE49-F238E27FC236}">
                <a16:creationId xmlns:a16="http://schemas.microsoft.com/office/drawing/2014/main" id="{47D9C2FF-7138-B81E-6725-6F0387865D8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7456" r="27304"/>
          <a:stretch/>
        </p:blipFill>
        <p:spPr bwMode="auto">
          <a:xfrm>
            <a:off x="9559357" y="6176962"/>
            <a:ext cx="616198" cy="681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706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Rectangle 2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Rectangle 30">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arpenter at work">
            <a:extLst>
              <a:ext uri="{FF2B5EF4-FFF2-40B4-BE49-F238E27FC236}">
                <a16:creationId xmlns:a16="http://schemas.microsoft.com/office/drawing/2014/main" id="{15F50373-46B8-DE30-3CAE-279C6932DF24}"/>
              </a:ext>
            </a:extLst>
          </p:cNvPr>
          <p:cNvPicPr>
            <a:picLocks noGrp="1" noChangeAspect="1"/>
          </p:cNvPicPr>
          <p:nvPr>
            <p:ph sz="half" idx="1"/>
          </p:nvPr>
        </p:nvPicPr>
        <p:blipFill rotWithShape="1">
          <a:blip r:embed="rId3"/>
          <a:srcRect l="26992" r="1868" b="-1"/>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33" name="Freeform: Shape 32">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5" name="Freeform: Shape 34">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C1E8EA6-17DE-51A4-3D39-104A5DF811D7}"/>
              </a:ext>
            </a:extLst>
          </p:cNvPr>
          <p:cNvSpPr>
            <a:spLocks noGrp="1"/>
          </p:cNvSpPr>
          <p:nvPr>
            <p:ph type="title"/>
          </p:nvPr>
        </p:nvSpPr>
        <p:spPr>
          <a:xfrm>
            <a:off x="374904" y="856488"/>
            <a:ext cx="4992624" cy="1243584"/>
          </a:xfrm>
        </p:spPr>
        <p:txBody>
          <a:bodyPr vert="horz" lIns="91440" tIns="45720" rIns="91440" bIns="45720" rtlCol="0" anchor="ctr">
            <a:normAutofit/>
          </a:bodyPr>
          <a:lstStyle/>
          <a:p>
            <a:r>
              <a:rPr lang="en-US" sz="2900" dirty="0"/>
              <a:t>Maintenance Management</a:t>
            </a:r>
          </a:p>
        </p:txBody>
      </p:sp>
      <p:sp>
        <p:nvSpPr>
          <p:cNvPr id="37" name="Rectangle 36">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00B81814-E485-2022-0A3C-1E1D1238D1F7}"/>
              </a:ext>
            </a:extLst>
          </p:cNvPr>
          <p:cNvSpPr>
            <a:spLocks noGrp="1"/>
          </p:cNvSpPr>
          <p:nvPr>
            <p:ph sz="half" idx="2"/>
          </p:nvPr>
        </p:nvSpPr>
        <p:spPr>
          <a:xfrm>
            <a:off x="374904" y="2522949"/>
            <a:ext cx="5065776" cy="3402363"/>
          </a:xfrm>
        </p:spPr>
        <p:txBody>
          <a:bodyPr vert="horz" lIns="91440" tIns="45720" rIns="91440" bIns="45720" rtlCol="0" anchor="t">
            <a:normAutofit/>
          </a:bodyPr>
          <a:lstStyle/>
          <a:p>
            <a:r>
              <a:rPr lang="en-US" sz="1800" dirty="0"/>
              <a:t>Process maintenance requests from tenants</a:t>
            </a:r>
          </a:p>
          <a:p>
            <a:r>
              <a:rPr lang="en-US" sz="1800" dirty="0"/>
              <a:t>Coordinate with contractors to conduct repairs</a:t>
            </a:r>
          </a:p>
        </p:txBody>
      </p:sp>
    </p:spTree>
    <p:extLst>
      <p:ext uri="{BB962C8B-B14F-4D97-AF65-F5344CB8AC3E}">
        <p14:creationId xmlns:p14="http://schemas.microsoft.com/office/powerpoint/2010/main" val="3336732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9" name="Rectangle 48">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3" name="Rectangle 52">
            <a:extLst>
              <a:ext uri="{FF2B5EF4-FFF2-40B4-BE49-F238E27FC236}">
                <a16:creationId xmlns:a16="http://schemas.microsoft.com/office/drawing/2014/main" id="{8108D317-7CBD-4897-BD1F-959436D2A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F668C5-A564-FDA0-A02F-3EE6BFF2E216}"/>
              </a:ext>
            </a:extLst>
          </p:cNvPr>
          <p:cNvSpPr>
            <a:spLocks noGrp="1"/>
          </p:cNvSpPr>
          <p:nvPr>
            <p:ph type="title"/>
          </p:nvPr>
        </p:nvSpPr>
        <p:spPr>
          <a:xfrm>
            <a:off x="7255564" y="1509728"/>
            <a:ext cx="4314645" cy="594118"/>
          </a:xfrm>
        </p:spPr>
        <p:txBody>
          <a:bodyPr vert="horz" lIns="91440" tIns="45720" rIns="91440" bIns="45720" rtlCol="0" anchor="b">
            <a:normAutofit fontScale="90000"/>
          </a:bodyPr>
          <a:lstStyle/>
          <a:p>
            <a:r>
              <a:rPr lang="en-US" sz="3200"/>
              <a:t>Rent Collection + Reports</a:t>
            </a:r>
          </a:p>
        </p:txBody>
      </p:sp>
      <p:pic>
        <p:nvPicPr>
          <p:cNvPr id="5" name="Content Placeholder 4" descr="Close-up of calculator and data">
            <a:extLst>
              <a:ext uri="{FF2B5EF4-FFF2-40B4-BE49-F238E27FC236}">
                <a16:creationId xmlns:a16="http://schemas.microsoft.com/office/drawing/2014/main" id="{39509E78-6D3D-1D6D-AEF3-D992079EDA8B}"/>
              </a:ext>
            </a:extLst>
          </p:cNvPr>
          <p:cNvPicPr>
            <a:picLocks noGrp="1" noChangeAspect="1"/>
          </p:cNvPicPr>
          <p:nvPr>
            <p:ph sz="half" idx="1"/>
          </p:nvPr>
        </p:nvPicPr>
        <p:blipFill rotWithShape="1">
          <a:blip r:embed="rId3"/>
          <a:srcRect r="26537"/>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55" name="Rectangle 54">
            <a:extLst>
              <a:ext uri="{FF2B5EF4-FFF2-40B4-BE49-F238E27FC236}">
                <a16:creationId xmlns:a16="http://schemas.microsoft.com/office/drawing/2014/main" id="{D6297641-8B9F-4767-9606-8A1131322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89864"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D8F3CA65-EA00-46B4-9616-39E6853F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572" y="2240371"/>
            <a:ext cx="420624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A8561B14-142E-1586-AAED-25435F3A4ADE}"/>
              </a:ext>
            </a:extLst>
          </p:cNvPr>
          <p:cNvSpPr>
            <a:spLocks noGrp="1"/>
          </p:cNvSpPr>
          <p:nvPr>
            <p:ph sz="half" idx="2"/>
          </p:nvPr>
        </p:nvSpPr>
        <p:spPr>
          <a:xfrm>
            <a:off x="7255563" y="2557587"/>
            <a:ext cx="4314645" cy="3717317"/>
          </a:xfrm>
        </p:spPr>
        <p:txBody>
          <a:bodyPr vert="horz" lIns="91440" tIns="45720" rIns="91440" bIns="45720" rtlCol="0" anchor="t">
            <a:normAutofit/>
          </a:bodyPr>
          <a:lstStyle/>
          <a:p>
            <a:r>
              <a:rPr lang="en-US" sz="1700"/>
              <a:t>Summary of Rent Collected</a:t>
            </a:r>
          </a:p>
          <a:p>
            <a:r>
              <a:rPr lang="en-US" sz="1700"/>
              <a:t>Summary of Utility Bills</a:t>
            </a:r>
          </a:p>
          <a:p>
            <a:r>
              <a:rPr lang="en-US" sz="1700"/>
              <a:t>Summary of Repair Expenses and invoices/bills</a:t>
            </a:r>
          </a:p>
          <a:p>
            <a:r>
              <a:rPr lang="en-US" sz="1700"/>
              <a:t>Rent and Utility Collection – Paid directly to you</a:t>
            </a:r>
          </a:p>
        </p:txBody>
      </p:sp>
      <p:pic>
        <p:nvPicPr>
          <p:cNvPr id="3" name="Picture 2">
            <a:hlinkClick r:id="rId4"/>
            <a:extLst>
              <a:ext uri="{FF2B5EF4-FFF2-40B4-BE49-F238E27FC236}">
                <a16:creationId xmlns:a16="http://schemas.microsoft.com/office/drawing/2014/main" id="{4FB1192B-AD79-621B-4150-C817F38F2B71}"/>
              </a:ext>
            </a:extLst>
          </p:cNvPr>
          <p:cNvPicPr>
            <a:picLocks noChangeAspect="1"/>
          </p:cNvPicPr>
          <p:nvPr/>
        </p:nvPicPr>
        <p:blipFill>
          <a:blip r:embed="rId5"/>
          <a:stretch>
            <a:fillRect/>
          </a:stretch>
        </p:blipFill>
        <p:spPr>
          <a:xfrm>
            <a:off x="10229121" y="6278175"/>
            <a:ext cx="984272" cy="492136"/>
          </a:xfrm>
          <a:prstGeom prst="rect">
            <a:avLst/>
          </a:prstGeom>
        </p:spPr>
      </p:pic>
      <p:pic>
        <p:nvPicPr>
          <p:cNvPr id="6" name="Picture 4">
            <a:hlinkClick r:id="rId6"/>
            <a:extLst>
              <a:ext uri="{FF2B5EF4-FFF2-40B4-BE49-F238E27FC236}">
                <a16:creationId xmlns:a16="http://schemas.microsoft.com/office/drawing/2014/main" id="{7AE777AD-BFEE-8063-93B8-A20A652518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66959" y="6235911"/>
            <a:ext cx="457573" cy="4575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Gmail - Email by Google on the App Store">
            <a:hlinkClick r:id="rId8"/>
            <a:extLst>
              <a:ext uri="{FF2B5EF4-FFF2-40B4-BE49-F238E27FC236}">
                <a16:creationId xmlns:a16="http://schemas.microsoft.com/office/drawing/2014/main" id="{65BF3F83-4FC3-1C0D-8C72-1547DA0EB12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7456" r="27304"/>
          <a:stretch/>
        </p:blipFill>
        <p:spPr bwMode="auto">
          <a:xfrm>
            <a:off x="9559357" y="6176962"/>
            <a:ext cx="616198" cy="681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673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Rectangle 2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Rectangle 30">
            <a:extLst>
              <a:ext uri="{FF2B5EF4-FFF2-40B4-BE49-F238E27FC236}">
                <a16:creationId xmlns:a16="http://schemas.microsoft.com/office/drawing/2014/main" id="{8108D317-7CBD-4897-BD1F-959436D2A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77C25C-1187-AEAE-09CD-1C23F6D811B8}"/>
              </a:ext>
            </a:extLst>
          </p:cNvPr>
          <p:cNvSpPr>
            <a:spLocks noGrp="1"/>
          </p:cNvSpPr>
          <p:nvPr>
            <p:ph type="title"/>
          </p:nvPr>
        </p:nvSpPr>
        <p:spPr>
          <a:xfrm>
            <a:off x="7255564" y="834888"/>
            <a:ext cx="4314645" cy="1268958"/>
          </a:xfrm>
        </p:spPr>
        <p:txBody>
          <a:bodyPr vert="horz" lIns="91440" tIns="45720" rIns="91440" bIns="45720" rtlCol="0" anchor="b">
            <a:normAutofit/>
          </a:bodyPr>
          <a:lstStyle/>
          <a:p>
            <a:r>
              <a:rPr lang="en-US" sz="3200"/>
              <a:t>Peace of Mind</a:t>
            </a:r>
          </a:p>
        </p:txBody>
      </p:sp>
      <p:pic>
        <p:nvPicPr>
          <p:cNvPr id="5" name="Content Placeholder 4" descr="Eviction Final Notice to Vacate Immediately on House Door">
            <a:extLst>
              <a:ext uri="{FF2B5EF4-FFF2-40B4-BE49-F238E27FC236}">
                <a16:creationId xmlns:a16="http://schemas.microsoft.com/office/drawing/2014/main" id="{CB138DDB-4483-07AE-39A4-00E7E9775772}"/>
              </a:ext>
            </a:extLst>
          </p:cNvPr>
          <p:cNvPicPr>
            <a:picLocks noGrp="1" noChangeAspect="1"/>
          </p:cNvPicPr>
          <p:nvPr>
            <p:ph sz="half" idx="1"/>
          </p:nvPr>
        </p:nvPicPr>
        <p:blipFill rotWithShape="1">
          <a:blip r:embed="rId3"/>
          <a:srcRect l="20363" r="14254" b="-1"/>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33" name="Rectangle 32">
            <a:extLst>
              <a:ext uri="{FF2B5EF4-FFF2-40B4-BE49-F238E27FC236}">
                <a16:creationId xmlns:a16="http://schemas.microsoft.com/office/drawing/2014/main" id="{D6297641-8B9F-4767-9606-8A1131322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89864"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D8F3CA65-EA00-46B4-9616-39E6853F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572" y="2240371"/>
            <a:ext cx="420624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D0F91FE0-B874-B27D-F14E-C0796DC3BF5C}"/>
              </a:ext>
            </a:extLst>
          </p:cNvPr>
          <p:cNvSpPr>
            <a:spLocks noGrp="1"/>
          </p:cNvSpPr>
          <p:nvPr>
            <p:ph sz="half" idx="2"/>
          </p:nvPr>
        </p:nvSpPr>
        <p:spPr>
          <a:xfrm>
            <a:off x="7255563" y="2557587"/>
            <a:ext cx="4314645" cy="3717317"/>
          </a:xfrm>
        </p:spPr>
        <p:txBody>
          <a:bodyPr vert="horz" lIns="91440" tIns="45720" rIns="91440" bIns="45720" rtlCol="0" anchor="t">
            <a:normAutofit/>
          </a:bodyPr>
          <a:lstStyle/>
          <a:p>
            <a:r>
              <a:rPr lang="en-US" sz="1700" dirty="0"/>
              <a:t>Deducting from security deposit</a:t>
            </a:r>
          </a:p>
          <a:p>
            <a:r>
              <a:rPr lang="en-US" sz="1700" dirty="0"/>
              <a:t>Evictions</a:t>
            </a:r>
          </a:p>
          <a:p>
            <a:r>
              <a:rPr lang="en-US" sz="1700" dirty="0"/>
              <a:t>Outstanding rent coverage guarantee while legal claims are in place</a:t>
            </a:r>
          </a:p>
        </p:txBody>
      </p:sp>
      <p:pic>
        <p:nvPicPr>
          <p:cNvPr id="3" name="Picture 2">
            <a:hlinkClick r:id="rId4"/>
            <a:extLst>
              <a:ext uri="{FF2B5EF4-FFF2-40B4-BE49-F238E27FC236}">
                <a16:creationId xmlns:a16="http://schemas.microsoft.com/office/drawing/2014/main" id="{834F87CB-8E6D-2C76-E978-E07CD16CD37D}"/>
              </a:ext>
            </a:extLst>
          </p:cNvPr>
          <p:cNvPicPr>
            <a:picLocks noChangeAspect="1"/>
          </p:cNvPicPr>
          <p:nvPr/>
        </p:nvPicPr>
        <p:blipFill>
          <a:blip r:embed="rId5"/>
          <a:stretch>
            <a:fillRect/>
          </a:stretch>
        </p:blipFill>
        <p:spPr>
          <a:xfrm>
            <a:off x="10229121" y="6278175"/>
            <a:ext cx="984272" cy="492136"/>
          </a:xfrm>
          <a:prstGeom prst="rect">
            <a:avLst/>
          </a:prstGeom>
        </p:spPr>
      </p:pic>
      <p:pic>
        <p:nvPicPr>
          <p:cNvPr id="6" name="Picture 4">
            <a:hlinkClick r:id="rId6"/>
            <a:extLst>
              <a:ext uri="{FF2B5EF4-FFF2-40B4-BE49-F238E27FC236}">
                <a16:creationId xmlns:a16="http://schemas.microsoft.com/office/drawing/2014/main" id="{A33C7B17-D9BF-A436-BD63-EA7F849EB8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66959" y="6235911"/>
            <a:ext cx="457573" cy="4575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Gmail - Email by Google on the App Store">
            <a:hlinkClick r:id="rId8"/>
            <a:extLst>
              <a:ext uri="{FF2B5EF4-FFF2-40B4-BE49-F238E27FC236}">
                <a16:creationId xmlns:a16="http://schemas.microsoft.com/office/drawing/2014/main" id="{C9B626D6-4C39-CF2D-38FF-DE16069DBF9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7456" r="27304"/>
          <a:stretch/>
        </p:blipFill>
        <p:spPr bwMode="auto">
          <a:xfrm>
            <a:off x="9559357" y="6176962"/>
            <a:ext cx="616198" cy="681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572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8" name="Rectangle 77">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0" name="Rectangle 7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Yellow and orange electric plug">
            <a:extLst>
              <a:ext uri="{FF2B5EF4-FFF2-40B4-BE49-F238E27FC236}">
                <a16:creationId xmlns:a16="http://schemas.microsoft.com/office/drawing/2014/main" id="{D694AD9D-589D-CA29-EF23-1ED6EAEF2F8B}"/>
              </a:ext>
            </a:extLst>
          </p:cNvPr>
          <p:cNvPicPr>
            <a:picLocks noChangeAspect="1"/>
          </p:cNvPicPr>
          <p:nvPr/>
        </p:nvPicPr>
        <p:blipFill rotWithShape="1">
          <a:blip r:embed="rId3"/>
          <a:srcRect l="2580" r="13047" b="-1"/>
          <a:stretch/>
        </p:blipFill>
        <p:spPr>
          <a:xfrm>
            <a:off x="3523488" y="10"/>
            <a:ext cx="8668512" cy="6857990"/>
          </a:xfrm>
          <a:prstGeom prst="rect">
            <a:avLst/>
          </a:prstGeom>
        </p:spPr>
      </p:pic>
      <p:sp>
        <p:nvSpPr>
          <p:cNvPr id="81" name="Rectangle 8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EF5391-6883-54A1-9B41-F5F3BFA00424}"/>
              </a:ext>
            </a:extLst>
          </p:cNvPr>
          <p:cNvSpPr>
            <a:spLocks noGrp="1"/>
          </p:cNvSpPr>
          <p:nvPr>
            <p:ph type="title"/>
          </p:nvPr>
        </p:nvSpPr>
        <p:spPr>
          <a:xfrm>
            <a:off x="371094" y="1161288"/>
            <a:ext cx="3438144" cy="1124712"/>
          </a:xfrm>
        </p:spPr>
        <p:txBody>
          <a:bodyPr vert="horz" lIns="91440" tIns="45720" rIns="91440" bIns="45720" rtlCol="0" anchor="b">
            <a:normAutofit/>
          </a:bodyPr>
          <a:lstStyle/>
          <a:p>
            <a:r>
              <a:rPr lang="en-US" sz="2800"/>
              <a:t>Add-ons</a:t>
            </a:r>
            <a:endParaRPr lang="en-US" sz="2800" dirty="0"/>
          </a:p>
        </p:txBody>
      </p:sp>
      <p:sp>
        <p:nvSpPr>
          <p:cNvPr id="82" name="Rectangle 8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D2004864-9635-9DD3-F745-BC17A5206C8C}"/>
              </a:ext>
            </a:extLst>
          </p:cNvPr>
          <p:cNvSpPr>
            <a:spLocks noGrp="1"/>
          </p:cNvSpPr>
          <p:nvPr>
            <p:ph sz="half" idx="2"/>
          </p:nvPr>
        </p:nvSpPr>
        <p:spPr>
          <a:xfrm>
            <a:off x="371094" y="2718053"/>
            <a:ext cx="3438906" cy="3536097"/>
          </a:xfrm>
        </p:spPr>
        <p:txBody>
          <a:bodyPr vert="horz" lIns="91440" tIns="45720" rIns="91440" bIns="45720" rtlCol="0" anchor="t">
            <a:normAutofit fontScale="92500" lnSpcReduction="10000"/>
          </a:bodyPr>
          <a:lstStyle/>
          <a:p>
            <a:pPr>
              <a:lnSpc>
                <a:spcPct val="100000"/>
              </a:lnSpc>
            </a:pPr>
            <a:r>
              <a:rPr lang="en-US" sz="1600" dirty="0"/>
              <a:t>Coaching Real Estate Investing</a:t>
            </a:r>
          </a:p>
          <a:p>
            <a:pPr>
              <a:lnSpc>
                <a:spcPct val="100000"/>
              </a:lnSpc>
            </a:pPr>
            <a:r>
              <a:rPr lang="en-US" sz="1600" dirty="0"/>
              <a:t>Initial Furnishing</a:t>
            </a:r>
          </a:p>
          <a:p>
            <a:pPr>
              <a:lnSpc>
                <a:spcPct val="100000"/>
              </a:lnSpc>
            </a:pPr>
            <a:r>
              <a:rPr lang="en-US" sz="1600" dirty="0"/>
              <a:t>“Rent guarantee”</a:t>
            </a:r>
          </a:p>
          <a:p>
            <a:pPr>
              <a:lnSpc>
                <a:spcPct val="100000"/>
              </a:lnSpc>
            </a:pPr>
            <a:r>
              <a:rPr lang="en-US" sz="1600" dirty="0"/>
              <a:t>Landscaping</a:t>
            </a:r>
          </a:p>
          <a:p>
            <a:pPr>
              <a:lnSpc>
                <a:spcPct val="100000"/>
              </a:lnSpc>
            </a:pPr>
            <a:r>
              <a:rPr lang="en-US" sz="1600" dirty="0"/>
              <a:t>Pest Control | Termite Bond</a:t>
            </a:r>
          </a:p>
          <a:p>
            <a:pPr>
              <a:lnSpc>
                <a:spcPct val="100000"/>
              </a:lnSpc>
            </a:pPr>
            <a:r>
              <a:rPr lang="en-US" sz="1600" dirty="0"/>
              <a:t>Gutter Cleaning</a:t>
            </a:r>
          </a:p>
          <a:p>
            <a:pPr>
              <a:lnSpc>
                <a:spcPct val="100000"/>
              </a:lnSpc>
            </a:pPr>
            <a:r>
              <a:rPr lang="en-US" sz="1600" dirty="0"/>
              <a:t>Sub-leasing or co-signer clause</a:t>
            </a:r>
          </a:p>
          <a:p>
            <a:pPr>
              <a:lnSpc>
                <a:spcPct val="100000"/>
              </a:lnSpc>
            </a:pPr>
            <a:r>
              <a:rPr lang="en-US" sz="1600" dirty="0"/>
              <a:t>New Locks Installed between Leases</a:t>
            </a:r>
          </a:p>
          <a:p>
            <a:pPr>
              <a:lnSpc>
                <a:spcPct val="100000"/>
              </a:lnSpc>
            </a:pPr>
            <a:r>
              <a:rPr lang="en-US" sz="1600" dirty="0"/>
              <a:t>BYOP (bring your own provider) or let us manage that for you</a:t>
            </a:r>
          </a:p>
        </p:txBody>
      </p:sp>
    </p:spTree>
    <p:extLst>
      <p:ext uri="{BB962C8B-B14F-4D97-AF65-F5344CB8AC3E}">
        <p14:creationId xmlns:p14="http://schemas.microsoft.com/office/powerpoint/2010/main" val="3026847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F8ADF2-7F90-26F0-18E0-A025DA1C6AF7}"/>
              </a:ext>
            </a:extLst>
          </p:cNvPr>
          <p:cNvSpPr>
            <a:spLocks noGrp="1"/>
          </p:cNvSpPr>
          <p:nvPr>
            <p:ph type="title"/>
          </p:nvPr>
        </p:nvSpPr>
        <p:spPr>
          <a:xfrm>
            <a:off x="841248" y="251312"/>
            <a:ext cx="10506456" cy="1010264"/>
          </a:xfrm>
        </p:spPr>
        <p:txBody>
          <a:bodyPr anchor="ctr">
            <a:normAutofit/>
          </a:bodyPr>
          <a:lstStyle/>
          <a:p>
            <a:r>
              <a:rPr lang="en-US"/>
              <a:t>Fees</a:t>
            </a:r>
          </a:p>
        </p:txBody>
      </p:sp>
      <p:sp>
        <p:nvSpPr>
          <p:cNvPr id="26" name="Rectangle 25">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0" name="Content Placeholder 2">
            <a:extLst>
              <a:ext uri="{FF2B5EF4-FFF2-40B4-BE49-F238E27FC236}">
                <a16:creationId xmlns:a16="http://schemas.microsoft.com/office/drawing/2014/main" id="{535FAE04-821C-06B8-A1B1-3A761482993F}"/>
              </a:ext>
            </a:extLst>
          </p:cNvPr>
          <p:cNvGraphicFramePr>
            <a:graphicFrameLocks noGrp="1"/>
          </p:cNvGraphicFramePr>
          <p:nvPr>
            <p:ph idx="1"/>
            <p:extLst>
              <p:ext uri="{D42A27DB-BD31-4B8C-83A1-F6EECF244321}">
                <p14:modId xmlns:p14="http://schemas.microsoft.com/office/powerpoint/2010/main" val="4273964516"/>
              </p:ext>
            </p:extLst>
          </p:nvPr>
        </p:nvGraphicFramePr>
        <p:xfrm>
          <a:off x="838200" y="1650222"/>
          <a:ext cx="10506456" cy="4584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hlinkClick r:id="rId8"/>
            <a:extLst>
              <a:ext uri="{FF2B5EF4-FFF2-40B4-BE49-F238E27FC236}">
                <a16:creationId xmlns:a16="http://schemas.microsoft.com/office/drawing/2014/main" id="{BD65733E-24E1-C3CB-B1B1-C1CD4623C01D}"/>
              </a:ext>
            </a:extLst>
          </p:cNvPr>
          <p:cNvPicPr>
            <a:picLocks noChangeAspect="1"/>
          </p:cNvPicPr>
          <p:nvPr/>
        </p:nvPicPr>
        <p:blipFill>
          <a:blip r:embed="rId9"/>
          <a:stretch>
            <a:fillRect/>
          </a:stretch>
        </p:blipFill>
        <p:spPr>
          <a:xfrm>
            <a:off x="10229121" y="6278175"/>
            <a:ext cx="984272" cy="492136"/>
          </a:xfrm>
          <a:prstGeom prst="rect">
            <a:avLst/>
          </a:prstGeom>
        </p:spPr>
      </p:pic>
      <p:pic>
        <p:nvPicPr>
          <p:cNvPr id="4" name="Picture 4">
            <a:hlinkClick r:id="rId10"/>
            <a:extLst>
              <a:ext uri="{FF2B5EF4-FFF2-40B4-BE49-F238E27FC236}">
                <a16:creationId xmlns:a16="http://schemas.microsoft.com/office/drawing/2014/main" id="{F166D84E-C3B4-34F2-07D3-EAEE8025EBB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266959" y="6235911"/>
            <a:ext cx="457573" cy="4575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Gmail - Email by Google on the App Store">
            <a:hlinkClick r:id="rId12"/>
            <a:extLst>
              <a:ext uri="{FF2B5EF4-FFF2-40B4-BE49-F238E27FC236}">
                <a16:creationId xmlns:a16="http://schemas.microsoft.com/office/drawing/2014/main" id="{40195EA5-3729-1030-B676-FFE6400C3A61}"/>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7456" r="27304"/>
          <a:stretch/>
        </p:blipFill>
        <p:spPr bwMode="auto">
          <a:xfrm>
            <a:off x="9559357" y="6176962"/>
            <a:ext cx="616198" cy="6810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BE5E2BF-B441-7C01-E653-F2B27167574F}"/>
              </a:ext>
            </a:extLst>
          </p:cNvPr>
          <p:cNvSpPr txBox="1"/>
          <p:nvPr/>
        </p:nvSpPr>
        <p:spPr>
          <a:xfrm>
            <a:off x="6943411" y="5610341"/>
            <a:ext cx="4933741" cy="523220"/>
          </a:xfrm>
          <a:prstGeom prst="rect">
            <a:avLst/>
          </a:prstGeom>
          <a:noFill/>
        </p:spPr>
        <p:txBody>
          <a:bodyPr wrap="square" rtlCol="0">
            <a:spAutoFit/>
          </a:bodyPr>
          <a:lstStyle/>
          <a:p>
            <a:r>
              <a:rPr lang="en-US" sz="1400" b="1" dirty="0"/>
              <a:t>**</a:t>
            </a:r>
            <a:r>
              <a:rPr lang="en-US" sz="1400" dirty="0"/>
              <a:t> Rent payment guaranteed regardless if tenant payments are late. Late rent and eviction fees waived.</a:t>
            </a:r>
          </a:p>
        </p:txBody>
      </p:sp>
    </p:spTree>
    <p:extLst>
      <p:ext uri="{BB962C8B-B14F-4D97-AF65-F5344CB8AC3E}">
        <p14:creationId xmlns:p14="http://schemas.microsoft.com/office/powerpoint/2010/main" val="4272756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0C28A69-9B26-45AC-AFF7-719A7A50A0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1BF597-B644-1E73-40E6-CF1DB654BC31}"/>
              </a:ext>
            </a:extLst>
          </p:cNvPr>
          <p:cNvSpPr>
            <a:spLocks noGrp="1"/>
          </p:cNvSpPr>
          <p:nvPr>
            <p:ph type="title"/>
          </p:nvPr>
        </p:nvSpPr>
        <p:spPr>
          <a:xfrm>
            <a:off x="7145654" y="991443"/>
            <a:ext cx="4646295" cy="1087819"/>
          </a:xfrm>
        </p:spPr>
        <p:txBody>
          <a:bodyPr anchor="b">
            <a:normAutofit/>
          </a:bodyPr>
          <a:lstStyle/>
          <a:p>
            <a:r>
              <a:rPr lang="en-US" sz="3400" dirty="0"/>
              <a:t>History</a:t>
            </a:r>
          </a:p>
        </p:txBody>
      </p:sp>
      <p:pic>
        <p:nvPicPr>
          <p:cNvPr id="14" name="Picture 13" descr="Houses in a subdivision">
            <a:extLst>
              <a:ext uri="{FF2B5EF4-FFF2-40B4-BE49-F238E27FC236}">
                <a16:creationId xmlns:a16="http://schemas.microsoft.com/office/drawing/2014/main" id="{5FF941C0-83A5-049D-EA0E-F3B859D79E8B}"/>
              </a:ext>
            </a:extLst>
          </p:cNvPr>
          <p:cNvPicPr>
            <a:picLocks noChangeAspect="1"/>
          </p:cNvPicPr>
          <p:nvPr/>
        </p:nvPicPr>
        <p:blipFill rotWithShape="1">
          <a:blip r:embed="rId3"/>
          <a:srcRect l="23348" r="11552" b="-2"/>
          <a:stretch/>
        </p:blipFill>
        <p:spPr>
          <a:xfrm>
            <a:off x="20" y="-1"/>
            <a:ext cx="6688434" cy="6858000"/>
          </a:xfrm>
          <a:prstGeom prst="rect">
            <a:avLst/>
          </a:prstGeom>
        </p:spPr>
      </p:pic>
      <p:sp>
        <p:nvSpPr>
          <p:cNvPr id="20" name="Rectangle 19">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383398"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55" y="2285541"/>
            <a:ext cx="457200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Content Placeholder 2">
            <a:extLst>
              <a:ext uri="{FF2B5EF4-FFF2-40B4-BE49-F238E27FC236}">
                <a16:creationId xmlns:a16="http://schemas.microsoft.com/office/drawing/2014/main" id="{838B3CF8-1A13-5AF0-D1E3-D2D07DAD3C83}"/>
              </a:ext>
            </a:extLst>
          </p:cNvPr>
          <p:cNvSpPr>
            <a:spLocks noGrp="1"/>
          </p:cNvSpPr>
          <p:nvPr>
            <p:ph idx="1"/>
          </p:nvPr>
        </p:nvSpPr>
        <p:spPr>
          <a:xfrm>
            <a:off x="7145654" y="2684095"/>
            <a:ext cx="4646295" cy="3492868"/>
          </a:xfrm>
        </p:spPr>
        <p:txBody>
          <a:bodyPr>
            <a:normAutofit/>
          </a:bodyPr>
          <a:lstStyle/>
          <a:p>
            <a:pPr>
              <a:lnSpc>
                <a:spcPct val="100000"/>
              </a:lnSpc>
            </a:pPr>
            <a:r>
              <a:rPr lang="en-US" sz="1300"/>
              <a:t>Specialized in Marietta, Kennesaw, Acworth, and Woodstock areas since 2018</a:t>
            </a:r>
          </a:p>
          <a:p>
            <a:pPr lvl="1">
              <a:lnSpc>
                <a:spcPct val="100000"/>
              </a:lnSpc>
            </a:pPr>
            <a:r>
              <a:rPr lang="en-US" sz="1300"/>
              <a:t>Managing 6 single family homes with an average of 18 tenants per year</a:t>
            </a:r>
          </a:p>
          <a:p>
            <a:pPr>
              <a:lnSpc>
                <a:spcPct val="100000"/>
              </a:lnSpc>
            </a:pPr>
            <a:r>
              <a:rPr lang="en-US" sz="1300"/>
              <a:t>Strong relationships with contractors and handymen</a:t>
            </a:r>
          </a:p>
          <a:p>
            <a:pPr lvl="1">
              <a:lnSpc>
                <a:spcPct val="100000"/>
              </a:lnSpc>
            </a:pPr>
            <a:r>
              <a:rPr lang="en-US" sz="1300"/>
              <a:t>Quality work at a fair price</a:t>
            </a:r>
          </a:p>
          <a:p>
            <a:pPr>
              <a:lnSpc>
                <a:spcPct val="100000"/>
              </a:lnSpc>
            </a:pPr>
            <a:r>
              <a:rPr lang="en-US" sz="1300"/>
              <a:t>Built trust and connections with renters and their network</a:t>
            </a:r>
          </a:p>
          <a:p>
            <a:pPr lvl="1">
              <a:lnSpc>
                <a:spcPct val="100000"/>
              </a:lnSpc>
            </a:pPr>
            <a:r>
              <a:rPr lang="en-US" sz="1300"/>
              <a:t>Referrals exceed the number of units available to rent</a:t>
            </a:r>
          </a:p>
          <a:p>
            <a:pPr>
              <a:lnSpc>
                <a:spcPct val="100000"/>
              </a:lnSpc>
            </a:pPr>
            <a:r>
              <a:rPr lang="en-US" sz="1300"/>
              <a:t>Near 100% satisfaction from both tenants and landlords</a:t>
            </a:r>
          </a:p>
          <a:p>
            <a:pPr>
              <a:lnSpc>
                <a:spcPct val="100000"/>
              </a:lnSpc>
            </a:pPr>
            <a:r>
              <a:rPr lang="en-US" sz="1300"/>
              <a:t>Experience in handling claims in Magistrate Court</a:t>
            </a:r>
          </a:p>
        </p:txBody>
      </p:sp>
    </p:spTree>
    <p:extLst>
      <p:ext uri="{BB962C8B-B14F-4D97-AF65-F5344CB8AC3E}">
        <p14:creationId xmlns:p14="http://schemas.microsoft.com/office/powerpoint/2010/main" val="3172518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9" name="Rectangle 38">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 name="Rectangle 40">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2" name="Rectangle 41">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6838569"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D49F56-71CA-B67D-5970-EE97C9AA4120}"/>
              </a:ext>
            </a:extLst>
          </p:cNvPr>
          <p:cNvSpPr>
            <a:spLocks noGrp="1"/>
          </p:cNvSpPr>
          <p:nvPr>
            <p:ph type="title"/>
          </p:nvPr>
        </p:nvSpPr>
        <p:spPr>
          <a:xfrm>
            <a:off x="841246" y="978619"/>
            <a:ext cx="5991244" cy="1106424"/>
          </a:xfrm>
        </p:spPr>
        <p:txBody>
          <a:bodyPr vert="horz" lIns="91440" tIns="45720" rIns="91440" bIns="45720" rtlCol="0" anchor="ctr">
            <a:normAutofit/>
          </a:bodyPr>
          <a:lstStyle/>
          <a:p>
            <a:r>
              <a:rPr lang="en-US" sz="3200" dirty="0"/>
              <a:t>Our Founder | CEO</a:t>
            </a:r>
          </a:p>
        </p:txBody>
      </p:sp>
      <p:sp>
        <p:nvSpPr>
          <p:cNvPr id="43" name="Rectangle 42">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1300"/>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8" y="2093976"/>
            <a:ext cx="5846683"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F5233214-8CD8-3262-920A-24744646AAA1}"/>
              </a:ext>
            </a:extLst>
          </p:cNvPr>
          <p:cNvSpPr>
            <a:spLocks noGrp="1"/>
          </p:cNvSpPr>
          <p:nvPr>
            <p:ph sz="half" idx="2"/>
          </p:nvPr>
        </p:nvSpPr>
        <p:spPr>
          <a:xfrm>
            <a:off x="841248" y="2252870"/>
            <a:ext cx="5993892" cy="3560251"/>
          </a:xfrm>
        </p:spPr>
        <p:txBody>
          <a:bodyPr vert="horz" lIns="91440" tIns="45720" rIns="91440" bIns="45720" rtlCol="0">
            <a:normAutofit/>
          </a:bodyPr>
          <a:lstStyle/>
          <a:p>
            <a:pPr>
              <a:lnSpc>
                <a:spcPct val="100000"/>
              </a:lnSpc>
            </a:pPr>
            <a:r>
              <a:rPr lang="en-US" sz="1500" dirty="0"/>
              <a:t>Adrian Gonzalez's Real Estate Journey</a:t>
            </a:r>
          </a:p>
          <a:p>
            <a:pPr lvl="1">
              <a:lnSpc>
                <a:spcPct val="100000"/>
              </a:lnSpc>
            </a:pPr>
            <a:r>
              <a:rPr lang="en-US" sz="1500" dirty="0"/>
              <a:t>Purchased 1st home in Marietta, GA in 2018</a:t>
            </a:r>
          </a:p>
          <a:p>
            <a:pPr lvl="1">
              <a:lnSpc>
                <a:spcPct val="100000"/>
              </a:lnSpc>
            </a:pPr>
            <a:r>
              <a:rPr lang="en-US" sz="1500" dirty="0"/>
              <a:t>Became a homeowner and landlord that same year</a:t>
            </a:r>
          </a:p>
          <a:p>
            <a:pPr>
              <a:lnSpc>
                <a:spcPct val="100000"/>
              </a:lnSpc>
            </a:pPr>
            <a:r>
              <a:rPr lang="en-US" sz="1500" dirty="0"/>
              <a:t>Skills and Experience</a:t>
            </a:r>
          </a:p>
          <a:p>
            <a:pPr lvl="1">
              <a:lnSpc>
                <a:spcPct val="100000"/>
              </a:lnSpc>
            </a:pPr>
            <a:r>
              <a:rPr lang="en-US" sz="1500" dirty="0"/>
              <a:t>Software Engineering background</a:t>
            </a:r>
          </a:p>
          <a:p>
            <a:pPr lvl="1">
              <a:lnSpc>
                <a:spcPct val="100000"/>
              </a:lnSpc>
            </a:pPr>
            <a:r>
              <a:rPr lang="en-US" sz="1500" dirty="0"/>
              <a:t>Sole Property Manager for all his properties</a:t>
            </a:r>
          </a:p>
          <a:p>
            <a:pPr lvl="1">
              <a:lnSpc>
                <a:spcPct val="100000"/>
              </a:lnSpc>
            </a:pPr>
            <a:r>
              <a:rPr lang="en-US" sz="1500" dirty="0"/>
              <a:t>Hands-on experience in home repairs</a:t>
            </a:r>
          </a:p>
          <a:p>
            <a:pPr lvl="1">
              <a:lnSpc>
                <a:spcPct val="100000"/>
              </a:lnSpc>
            </a:pPr>
            <a:r>
              <a:rPr lang="en-US" sz="1500" dirty="0"/>
              <a:t>Builds team of trusted contractors</a:t>
            </a:r>
          </a:p>
          <a:p>
            <a:pPr>
              <a:lnSpc>
                <a:spcPct val="100000"/>
              </a:lnSpc>
            </a:pPr>
            <a:r>
              <a:rPr lang="en-US" sz="1500" dirty="0"/>
              <a:t>Growth and Success</a:t>
            </a:r>
          </a:p>
          <a:p>
            <a:pPr lvl="1">
              <a:lnSpc>
                <a:spcPct val="100000"/>
              </a:lnSpc>
            </a:pPr>
            <a:r>
              <a:rPr lang="en-US" sz="1500" dirty="0"/>
              <a:t>Owned 6 investment properties by 2023</a:t>
            </a:r>
          </a:p>
          <a:p>
            <a:pPr lvl="1">
              <a:lnSpc>
                <a:spcPct val="100000"/>
              </a:lnSpc>
            </a:pPr>
            <a:r>
              <a:rPr lang="en-US" sz="1500" dirty="0"/>
              <a:t>Uses technology to manage homes while working full-time</a:t>
            </a:r>
          </a:p>
        </p:txBody>
      </p:sp>
      <p:pic>
        <p:nvPicPr>
          <p:cNvPr id="5" name="Content Placeholder 4">
            <a:extLst>
              <a:ext uri="{FF2B5EF4-FFF2-40B4-BE49-F238E27FC236}">
                <a16:creationId xmlns:a16="http://schemas.microsoft.com/office/drawing/2014/main" id="{D610C6C4-89C6-0B61-1549-0307D0222F78}"/>
              </a:ext>
            </a:extLst>
          </p:cNvPr>
          <p:cNvPicPr>
            <a:picLocks noGrp="1" noChangeAspect="1"/>
          </p:cNvPicPr>
          <p:nvPr>
            <p:ph sz="half" idx="1"/>
          </p:nvPr>
        </p:nvPicPr>
        <p:blipFill rotWithShape="1">
          <a:blip r:embed="rId3"/>
          <a:srcRect l="52724" t="13965" r="13415" b="18027"/>
          <a:stretch/>
        </p:blipFill>
        <p:spPr>
          <a:xfrm>
            <a:off x="7904498" y="630936"/>
            <a:ext cx="3648288" cy="5495544"/>
          </a:xfrm>
          <a:prstGeom prst="rect">
            <a:avLst/>
          </a:prstGeom>
        </p:spPr>
      </p:pic>
    </p:spTree>
    <p:extLst>
      <p:ext uri="{BB962C8B-B14F-4D97-AF65-F5344CB8AC3E}">
        <p14:creationId xmlns:p14="http://schemas.microsoft.com/office/powerpoint/2010/main" val="3055349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 name="Rectangle 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978F2F-7594-1428-686C-A00B1DFF2D16}"/>
              </a:ext>
            </a:extLst>
          </p:cNvPr>
          <p:cNvSpPr>
            <a:spLocks noGrp="1"/>
          </p:cNvSpPr>
          <p:nvPr>
            <p:ph type="title"/>
          </p:nvPr>
        </p:nvSpPr>
        <p:spPr>
          <a:xfrm>
            <a:off x="841248" y="334644"/>
            <a:ext cx="10509504" cy="1076914"/>
          </a:xfrm>
        </p:spPr>
        <p:txBody>
          <a:bodyPr vert="horz" lIns="91440" tIns="45720" rIns="91440" bIns="45720" rtlCol="0" anchor="ctr">
            <a:normAutofit/>
          </a:bodyPr>
          <a:lstStyle/>
          <a:p>
            <a:r>
              <a:rPr lang="en-US"/>
              <a:t>Our Process</a:t>
            </a:r>
            <a:endParaRPr lang="en-US" dirty="0"/>
          </a:p>
        </p:txBody>
      </p:sp>
      <p:sp>
        <p:nvSpPr>
          <p:cNvPr id="12" name="Rectangle 11">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6" name="Content Placeholder 2">
            <a:extLst>
              <a:ext uri="{FF2B5EF4-FFF2-40B4-BE49-F238E27FC236}">
                <a16:creationId xmlns:a16="http://schemas.microsoft.com/office/drawing/2014/main" id="{50E1C907-B9E2-CCE6-840D-27CF979D5D2A}"/>
              </a:ext>
            </a:extLst>
          </p:cNvPr>
          <p:cNvGraphicFramePr>
            <a:graphicFrameLocks noGrp="1"/>
          </p:cNvGraphicFramePr>
          <p:nvPr>
            <p:ph sz="half" idx="1"/>
            <p:extLst>
              <p:ext uri="{D42A27DB-BD31-4B8C-83A1-F6EECF244321}">
                <p14:modId xmlns:p14="http://schemas.microsoft.com/office/powerpoint/2010/main" val="1104639342"/>
              </p:ext>
            </p:extLst>
          </p:nvPr>
        </p:nvGraphicFramePr>
        <p:xfrm>
          <a:off x="838200" y="1737360"/>
          <a:ext cx="10506456" cy="4535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hlinkClick r:id="rId7"/>
            <a:extLst>
              <a:ext uri="{FF2B5EF4-FFF2-40B4-BE49-F238E27FC236}">
                <a16:creationId xmlns:a16="http://schemas.microsoft.com/office/drawing/2014/main" id="{4BB503B5-FA06-9063-002B-10DAE1FCF9E8}"/>
              </a:ext>
            </a:extLst>
          </p:cNvPr>
          <p:cNvPicPr>
            <a:picLocks noChangeAspect="1"/>
          </p:cNvPicPr>
          <p:nvPr/>
        </p:nvPicPr>
        <p:blipFill>
          <a:blip r:embed="rId8"/>
          <a:stretch>
            <a:fillRect/>
          </a:stretch>
        </p:blipFill>
        <p:spPr>
          <a:xfrm>
            <a:off x="10229121" y="6278175"/>
            <a:ext cx="984272" cy="492136"/>
          </a:xfrm>
          <a:prstGeom prst="rect">
            <a:avLst/>
          </a:prstGeom>
        </p:spPr>
      </p:pic>
      <p:pic>
        <p:nvPicPr>
          <p:cNvPr id="4" name="Picture 4">
            <a:hlinkClick r:id="rId9"/>
            <a:extLst>
              <a:ext uri="{FF2B5EF4-FFF2-40B4-BE49-F238E27FC236}">
                <a16:creationId xmlns:a16="http://schemas.microsoft.com/office/drawing/2014/main" id="{489C6408-4AC1-8AE1-51F3-402D410F7C9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66959" y="6235911"/>
            <a:ext cx="457573" cy="4575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Gmail - Email by Google on the App Store">
            <a:hlinkClick r:id="rId11"/>
            <a:extLst>
              <a:ext uri="{FF2B5EF4-FFF2-40B4-BE49-F238E27FC236}">
                <a16:creationId xmlns:a16="http://schemas.microsoft.com/office/drawing/2014/main" id="{B73D8A24-7B04-944A-0850-5AA787613E5A}"/>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7456" r="27304"/>
          <a:stretch/>
        </p:blipFill>
        <p:spPr bwMode="auto">
          <a:xfrm>
            <a:off x="9559357" y="6176962"/>
            <a:ext cx="616198" cy="681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116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2" name="Rectangle 4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6" name="Rectangle 45">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C990D2-2658-57AC-1997-398A2B9BA15A}"/>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400" dirty="0"/>
              <a:t>1. Client Discussions</a:t>
            </a:r>
          </a:p>
        </p:txBody>
      </p:sp>
      <p:sp>
        <p:nvSpPr>
          <p:cNvPr id="48" name="Rectangle 47">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04AEA9C5-77F3-1518-7F74-E3F6B0A3B924}"/>
              </a:ext>
            </a:extLst>
          </p:cNvPr>
          <p:cNvSpPr>
            <a:spLocks noGrp="1"/>
          </p:cNvSpPr>
          <p:nvPr>
            <p:ph sz="half" idx="2"/>
          </p:nvPr>
        </p:nvSpPr>
        <p:spPr>
          <a:xfrm>
            <a:off x="411479" y="2688336"/>
            <a:ext cx="4498848" cy="3584448"/>
          </a:xfrm>
        </p:spPr>
        <p:txBody>
          <a:bodyPr vert="horz" lIns="91440" tIns="45720" rIns="91440" bIns="45720" rtlCol="0" anchor="t">
            <a:normAutofit/>
          </a:bodyPr>
          <a:lstStyle/>
          <a:p>
            <a:r>
              <a:rPr lang="en-US" sz="1700" dirty="0"/>
              <a:t>Learn about each other</a:t>
            </a:r>
          </a:p>
          <a:p>
            <a:r>
              <a:rPr lang="en-US" sz="1700" dirty="0"/>
              <a:t>Your top priorities and needs</a:t>
            </a:r>
          </a:p>
          <a:p>
            <a:r>
              <a:rPr lang="en-US" sz="1700" dirty="0"/>
              <a:t>Your Timeline</a:t>
            </a:r>
          </a:p>
          <a:p>
            <a:r>
              <a:rPr lang="en-US" sz="1700" dirty="0"/>
              <a:t>Other considerations</a:t>
            </a:r>
          </a:p>
          <a:p>
            <a:pPr lvl="1"/>
            <a:r>
              <a:rPr lang="en-US" sz="1700" dirty="0"/>
              <a:t>Envisioned rent</a:t>
            </a:r>
          </a:p>
          <a:p>
            <a:pPr lvl="1"/>
            <a:r>
              <a:rPr lang="en-US" sz="1700" dirty="0"/>
              <a:t>Lease duration</a:t>
            </a:r>
          </a:p>
          <a:p>
            <a:pPr lvl="1"/>
            <a:r>
              <a:rPr lang="en-US" sz="1700" dirty="0"/>
              <a:t>Minimum applicant requirements</a:t>
            </a:r>
          </a:p>
          <a:p>
            <a:pPr lvl="1"/>
            <a:r>
              <a:rPr lang="en-US" sz="1700" dirty="0"/>
              <a:t>Minimum Security Deposit</a:t>
            </a:r>
          </a:p>
        </p:txBody>
      </p:sp>
      <p:pic>
        <p:nvPicPr>
          <p:cNvPr id="5" name="Content Placeholder 4" descr="People shaking hands">
            <a:extLst>
              <a:ext uri="{FF2B5EF4-FFF2-40B4-BE49-F238E27FC236}">
                <a16:creationId xmlns:a16="http://schemas.microsoft.com/office/drawing/2014/main" id="{7BC4C5FE-A933-73EA-682D-E4FE6547B836}"/>
              </a:ext>
            </a:extLst>
          </p:cNvPr>
          <p:cNvPicPr>
            <a:picLocks noGrp="1" noChangeAspect="1"/>
          </p:cNvPicPr>
          <p:nvPr>
            <p:ph sz="half" idx="1"/>
          </p:nvPr>
        </p:nvPicPr>
        <p:blipFill rotWithShape="1">
          <a:blip r:embed="rId3"/>
          <a:srcRect l="15017" r="9700"/>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2108692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Rectangle 2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Rectangle 3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0F317-DCE0-8C6A-EAA3-300EEF204C56}"/>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400"/>
              <a:t>2. Marketing</a:t>
            </a:r>
          </a:p>
        </p:txBody>
      </p:sp>
      <p:sp>
        <p:nvSpPr>
          <p:cNvPr id="33" name="Rectangle 3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65E684C2-B501-E847-A758-75D8D07171A6}"/>
              </a:ext>
            </a:extLst>
          </p:cNvPr>
          <p:cNvSpPr>
            <a:spLocks noGrp="1"/>
          </p:cNvSpPr>
          <p:nvPr>
            <p:ph sz="half" idx="2"/>
          </p:nvPr>
        </p:nvSpPr>
        <p:spPr>
          <a:xfrm>
            <a:off x="411479" y="2688336"/>
            <a:ext cx="4498848" cy="3584448"/>
          </a:xfrm>
        </p:spPr>
        <p:txBody>
          <a:bodyPr vert="horz" lIns="91440" tIns="45720" rIns="91440" bIns="45720" rtlCol="0" anchor="t">
            <a:normAutofit/>
          </a:bodyPr>
          <a:lstStyle/>
          <a:p>
            <a:r>
              <a:rPr lang="en-US" sz="1700"/>
              <a:t>Professional Profile Creation</a:t>
            </a:r>
          </a:p>
          <a:p>
            <a:pPr lvl="1"/>
            <a:r>
              <a:rPr lang="en-US" sz="1700"/>
              <a:t>Includes pictures, virtual video tour, and description</a:t>
            </a:r>
          </a:p>
          <a:p>
            <a:r>
              <a:rPr lang="en-US" sz="1700"/>
              <a:t>Marketing Across Multiple Platforms</a:t>
            </a:r>
          </a:p>
          <a:p>
            <a:pPr lvl="1"/>
            <a:r>
              <a:rPr lang="en-US" sz="1700"/>
              <a:t>Maximize exposure for your home</a:t>
            </a:r>
          </a:p>
        </p:txBody>
      </p:sp>
      <p:pic>
        <p:nvPicPr>
          <p:cNvPr id="5" name="Content Placeholder 4" descr="An African American real estate agent getting a house ready for sale.">
            <a:extLst>
              <a:ext uri="{FF2B5EF4-FFF2-40B4-BE49-F238E27FC236}">
                <a16:creationId xmlns:a16="http://schemas.microsoft.com/office/drawing/2014/main" id="{AAF8EBF3-C277-40ED-FF96-F2FF01B766C2}"/>
              </a:ext>
            </a:extLst>
          </p:cNvPr>
          <p:cNvPicPr>
            <a:picLocks noGrp="1" noChangeAspect="1"/>
          </p:cNvPicPr>
          <p:nvPr>
            <p:ph sz="half" idx="1"/>
          </p:nvPr>
        </p:nvPicPr>
        <p:blipFill rotWithShape="1">
          <a:blip r:embed="rId3"/>
          <a:srcRect l="20223" r="12773"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544414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7" name="Rectangle 5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1" name="Rectangle 6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A00A73-B656-650E-FDE1-8A230484E245}"/>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400" b="0"/>
              <a:t>3. Tenant Screening</a:t>
            </a:r>
          </a:p>
        </p:txBody>
      </p:sp>
      <p:sp>
        <p:nvSpPr>
          <p:cNvPr id="63" name="Rectangle 6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0611712A-0912-5A4B-CBBC-941C11684861}"/>
              </a:ext>
            </a:extLst>
          </p:cNvPr>
          <p:cNvSpPr>
            <a:spLocks noGrp="1"/>
          </p:cNvSpPr>
          <p:nvPr>
            <p:ph sz="half" idx="2"/>
          </p:nvPr>
        </p:nvSpPr>
        <p:spPr>
          <a:xfrm>
            <a:off x="411479" y="2688336"/>
            <a:ext cx="4498848" cy="3584448"/>
          </a:xfrm>
        </p:spPr>
        <p:txBody>
          <a:bodyPr vert="horz" lIns="91440" tIns="45720" rIns="91440" bIns="45720" rtlCol="0" anchor="t">
            <a:normAutofit/>
          </a:bodyPr>
          <a:lstStyle/>
          <a:p>
            <a:r>
              <a:rPr lang="en-US" sz="1700"/>
              <a:t>Rigorous screening for credit and background history</a:t>
            </a:r>
          </a:p>
          <a:p>
            <a:pPr lvl="1"/>
            <a:r>
              <a:rPr lang="en-US" sz="1700"/>
              <a:t>We share all report results with you</a:t>
            </a:r>
          </a:p>
          <a:p>
            <a:pPr lvl="1"/>
            <a:r>
              <a:rPr lang="en-US" sz="1700"/>
              <a:t>You have the final decision on approval</a:t>
            </a:r>
            <a:br>
              <a:rPr lang="en-US" sz="1700"/>
            </a:br>
            <a:endParaRPr lang="en-US" sz="1700"/>
          </a:p>
          <a:p>
            <a:r>
              <a:rPr lang="en-US" sz="1700"/>
              <a:t>Applicants educated on application process</a:t>
            </a:r>
          </a:p>
          <a:p>
            <a:pPr lvl="1"/>
            <a:r>
              <a:rPr lang="en-US" sz="1700"/>
              <a:t>Minimizes misunderstandings</a:t>
            </a:r>
          </a:p>
          <a:p>
            <a:pPr lvl="1"/>
            <a:endParaRPr lang="en-US" sz="1700"/>
          </a:p>
        </p:txBody>
      </p:sp>
      <p:pic>
        <p:nvPicPr>
          <p:cNvPr id="3" name="Picture 2" descr="Application form">
            <a:extLst>
              <a:ext uri="{FF2B5EF4-FFF2-40B4-BE49-F238E27FC236}">
                <a16:creationId xmlns:a16="http://schemas.microsoft.com/office/drawing/2014/main" id="{BAAA1F84-B911-8B28-8306-8BEBD94FA458}"/>
              </a:ext>
            </a:extLst>
          </p:cNvPr>
          <p:cNvPicPr>
            <a:picLocks noChangeAspect="1"/>
          </p:cNvPicPr>
          <p:nvPr/>
        </p:nvPicPr>
        <p:blipFill rotWithShape="1">
          <a:blip r:embed="rId3"/>
          <a:srcRect l="16499" r="16497"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2302673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0" name="Rectangle 3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2" name="Rectangle 41">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E7C67A-FC0F-A016-AA2F-0C579785F8ED}"/>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200" b="0" dirty="0">
                <a:latin typeface="Avenir Next LT Pro" panose="020B0504020202020204" pitchFamily="34" charset="77"/>
              </a:rPr>
              <a:t>4.  Tenant Onboarding</a:t>
            </a:r>
          </a:p>
        </p:txBody>
      </p:sp>
      <p:sp>
        <p:nvSpPr>
          <p:cNvPr id="43" name="Rectangle 4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6F9436D4-7E51-948F-6214-F4C0EF0FAA90}"/>
              </a:ext>
            </a:extLst>
          </p:cNvPr>
          <p:cNvSpPr>
            <a:spLocks noGrp="1"/>
          </p:cNvSpPr>
          <p:nvPr>
            <p:ph sz="half" idx="2"/>
          </p:nvPr>
        </p:nvSpPr>
        <p:spPr>
          <a:xfrm>
            <a:off x="411479" y="2688336"/>
            <a:ext cx="4498848" cy="3584448"/>
          </a:xfrm>
        </p:spPr>
        <p:txBody>
          <a:bodyPr vert="horz" lIns="91440" tIns="45720" rIns="91440" bIns="45720" rtlCol="0" anchor="t">
            <a:normAutofit/>
          </a:bodyPr>
          <a:lstStyle/>
          <a:p>
            <a:r>
              <a:rPr lang="en-US" sz="1700" dirty="0"/>
              <a:t>Set you up an account for visibility into deposits, bills, and maintenance requests</a:t>
            </a:r>
          </a:p>
          <a:p>
            <a:r>
              <a:rPr lang="en-US" sz="1700" dirty="0"/>
              <a:t>Create a Lease Agreement for review</a:t>
            </a:r>
          </a:p>
          <a:p>
            <a:r>
              <a:rPr lang="en-US" sz="1700" dirty="0"/>
              <a:t>Coordinate signing the Lease Agreement</a:t>
            </a:r>
          </a:p>
          <a:p>
            <a:r>
              <a:rPr lang="en-US" sz="1700" dirty="0"/>
              <a:t>Collect Security Deposit and 1st Month's Rent</a:t>
            </a:r>
          </a:p>
          <a:p>
            <a:r>
              <a:rPr lang="en-US" sz="1700" dirty="0"/>
              <a:t>Coordinate with Tenant for move-in</a:t>
            </a:r>
          </a:p>
          <a:p>
            <a:r>
              <a:rPr lang="en-US" sz="1700" dirty="0"/>
              <a:t>Capture property condition at move-in</a:t>
            </a:r>
          </a:p>
        </p:txBody>
      </p:sp>
      <p:pic>
        <p:nvPicPr>
          <p:cNvPr id="5" name="Content Placeholder 4" descr="Person handing over keys">
            <a:extLst>
              <a:ext uri="{FF2B5EF4-FFF2-40B4-BE49-F238E27FC236}">
                <a16:creationId xmlns:a16="http://schemas.microsoft.com/office/drawing/2014/main" id="{07185EBF-3B00-2A95-4320-E3F9B58ED81E}"/>
              </a:ext>
            </a:extLst>
          </p:cNvPr>
          <p:cNvPicPr>
            <a:picLocks noGrp="1" noChangeAspect="1"/>
          </p:cNvPicPr>
          <p:nvPr>
            <p:ph sz="half" idx="1"/>
          </p:nvPr>
        </p:nvPicPr>
        <p:blipFill rotWithShape="1">
          <a:blip r:embed="rId3"/>
          <a:srcRect l="10466" r="22530"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2742786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8" name="Rectangle 107">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0" name="Rectangle 109">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E4C8C4-7A26-D0D4-D98B-7C182653AF5B}"/>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400"/>
              <a:t>5. Maintenance Management</a:t>
            </a:r>
          </a:p>
        </p:txBody>
      </p:sp>
      <p:sp>
        <p:nvSpPr>
          <p:cNvPr id="111" name="Rectangle 110">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9E08EBEF-69A1-2B7B-9900-F31643067B8E}"/>
              </a:ext>
            </a:extLst>
          </p:cNvPr>
          <p:cNvSpPr>
            <a:spLocks noGrp="1"/>
          </p:cNvSpPr>
          <p:nvPr>
            <p:ph sz="half" idx="2"/>
          </p:nvPr>
        </p:nvSpPr>
        <p:spPr>
          <a:xfrm>
            <a:off x="411479" y="2688336"/>
            <a:ext cx="4498848" cy="3584448"/>
          </a:xfrm>
        </p:spPr>
        <p:txBody>
          <a:bodyPr vert="horz" lIns="91440" tIns="45720" rIns="91440" bIns="45720" rtlCol="0" anchor="t">
            <a:normAutofit/>
          </a:bodyPr>
          <a:lstStyle/>
          <a:p>
            <a:pPr>
              <a:lnSpc>
                <a:spcPct val="100000"/>
              </a:lnSpc>
            </a:pPr>
            <a:r>
              <a:rPr lang="en-US" sz="1400"/>
              <a:t>Access to maintenance requests</a:t>
            </a:r>
          </a:p>
          <a:p>
            <a:pPr lvl="1">
              <a:lnSpc>
                <a:spcPct val="100000"/>
              </a:lnSpc>
            </a:pPr>
            <a:r>
              <a:rPr lang="en-US" sz="1400"/>
              <a:t>See any maintenance requests from tenants</a:t>
            </a:r>
          </a:p>
          <a:p>
            <a:pPr>
              <a:lnSpc>
                <a:spcPct val="100000"/>
              </a:lnSpc>
            </a:pPr>
            <a:r>
              <a:rPr lang="en-US" sz="1400"/>
              <a:t>Trusted network of contractors</a:t>
            </a:r>
          </a:p>
          <a:p>
            <a:pPr lvl="1">
              <a:lnSpc>
                <a:spcPct val="100000"/>
              </a:lnSpc>
            </a:pPr>
            <a:r>
              <a:rPr lang="en-US" sz="1400"/>
              <a:t>Get repair quotes from our trusted contractors</a:t>
            </a:r>
          </a:p>
          <a:p>
            <a:pPr>
              <a:lnSpc>
                <a:spcPct val="100000"/>
              </a:lnSpc>
            </a:pPr>
            <a:r>
              <a:rPr lang="en-US" sz="1400"/>
              <a:t>Decision making power</a:t>
            </a:r>
          </a:p>
          <a:p>
            <a:pPr lvl="1">
              <a:lnSpc>
                <a:spcPct val="100000"/>
              </a:lnSpc>
            </a:pPr>
            <a:r>
              <a:rPr lang="en-US" sz="1400"/>
              <a:t>You decide whether to proceed with repair, explore alternative quotes, or hold off</a:t>
            </a:r>
          </a:p>
          <a:p>
            <a:pPr>
              <a:lnSpc>
                <a:spcPct val="100000"/>
              </a:lnSpc>
            </a:pPr>
            <a:r>
              <a:rPr lang="en-US" sz="1400"/>
              <a:t>Transparency</a:t>
            </a:r>
          </a:p>
          <a:p>
            <a:pPr lvl="1">
              <a:lnSpc>
                <a:spcPct val="100000"/>
              </a:lnSpc>
            </a:pPr>
            <a:r>
              <a:rPr lang="en-US" sz="1400"/>
              <a:t>Access to all repair bills and invoices</a:t>
            </a:r>
          </a:p>
        </p:txBody>
      </p:sp>
      <p:pic>
        <p:nvPicPr>
          <p:cNvPr id="3" name="Picture 2" descr="floating Hammer">
            <a:extLst>
              <a:ext uri="{FF2B5EF4-FFF2-40B4-BE49-F238E27FC236}">
                <a16:creationId xmlns:a16="http://schemas.microsoft.com/office/drawing/2014/main" id="{9C2F0A84-20A3-9C17-3A11-14E8AD49C638}"/>
              </a:ext>
            </a:extLst>
          </p:cNvPr>
          <p:cNvPicPr>
            <a:picLocks noChangeAspect="1"/>
          </p:cNvPicPr>
          <p:nvPr/>
        </p:nvPicPr>
        <p:blipFill rotWithShape="1">
          <a:blip r:embed="rId3"/>
          <a:srcRect l="16499" r="16497"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2872945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6" name="Rectangle 65">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9" name="Rectangle 68">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B303E7-FB23-7E06-BBEC-E9FC59928B58}"/>
              </a:ext>
            </a:extLst>
          </p:cNvPr>
          <p:cNvSpPr>
            <a:spLocks noGrp="1"/>
          </p:cNvSpPr>
          <p:nvPr>
            <p:ph type="title"/>
          </p:nvPr>
        </p:nvSpPr>
        <p:spPr>
          <a:xfrm>
            <a:off x="5080216" y="1076324"/>
            <a:ext cx="6272784" cy="1535051"/>
          </a:xfrm>
        </p:spPr>
        <p:txBody>
          <a:bodyPr vert="horz" lIns="91440" tIns="45720" rIns="91440" bIns="45720" rtlCol="0" anchor="b">
            <a:normAutofit/>
          </a:bodyPr>
          <a:lstStyle/>
          <a:p>
            <a:r>
              <a:rPr lang="en-US" sz="5200"/>
              <a:t>6. Tenant Offboarding</a:t>
            </a:r>
          </a:p>
        </p:txBody>
      </p:sp>
      <p:pic>
        <p:nvPicPr>
          <p:cNvPr id="3" name="Picture 2" descr="sticky note, on cork board with the word Goodbye">
            <a:extLst>
              <a:ext uri="{FF2B5EF4-FFF2-40B4-BE49-F238E27FC236}">
                <a16:creationId xmlns:a16="http://schemas.microsoft.com/office/drawing/2014/main" id="{3BB9D490-7C66-658D-F5F5-A1F0A98C9EA2}"/>
              </a:ext>
            </a:extLst>
          </p:cNvPr>
          <p:cNvPicPr>
            <a:picLocks noChangeAspect="1"/>
          </p:cNvPicPr>
          <p:nvPr/>
        </p:nvPicPr>
        <p:blipFill rotWithShape="1">
          <a:blip r:embed="rId3"/>
          <a:srcRect l="28694" r="27455" b="-1"/>
          <a:stretch/>
        </p:blipFill>
        <p:spPr>
          <a:xfrm>
            <a:off x="20" y="10"/>
            <a:ext cx="4505305" cy="6857990"/>
          </a:xfrm>
          <a:prstGeom prst="rect">
            <a:avLst/>
          </a:prstGeom>
        </p:spPr>
      </p:pic>
      <p:sp>
        <p:nvSpPr>
          <p:cNvPr id="70"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8BF492EB-32AD-F468-78E4-AB3BE0333F56}"/>
              </a:ext>
            </a:extLst>
          </p:cNvPr>
          <p:cNvSpPr>
            <a:spLocks noGrp="1"/>
          </p:cNvSpPr>
          <p:nvPr>
            <p:ph sz="half" idx="2"/>
          </p:nvPr>
        </p:nvSpPr>
        <p:spPr>
          <a:xfrm>
            <a:off x="5080216" y="3351276"/>
            <a:ext cx="6272784" cy="2825686"/>
          </a:xfrm>
        </p:spPr>
        <p:txBody>
          <a:bodyPr vert="horz" lIns="91440" tIns="45720" rIns="91440" bIns="45720" rtlCol="0">
            <a:normAutofit/>
          </a:bodyPr>
          <a:lstStyle/>
          <a:p>
            <a:pPr>
              <a:lnSpc>
                <a:spcPct val="100000"/>
              </a:lnSpc>
            </a:pPr>
            <a:r>
              <a:rPr lang="en-US" sz="1400"/>
              <a:t>Conduct a move-out inspection with the Tenant and flag any damage that wasn’t included in the ‘move-in’ inspection</a:t>
            </a:r>
          </a:p>
          <a:p>
            <a:pPr>
              <a:lnSpc>
                <a:spcPct val="100000"/>
              </a:lnSpc>
            </a:pPr>
            <a:r>
              <a:rPr lang="en-US" sz="1400"/>
              <a:t>Deduct from the Tenant’s Security Deposit as applicable</a:t>
            </a:r>
          </a:p>
          <a:p>
            <a:pPr>
              <a:lnSpc>
                <a:spcPct val="100000"/>
              </a:lnSpc>
            </a:pPr>
            <a:r>
              <a:rPr lang="en-US" sz="1400"/>
              <a:t>Collect the keys, and if applicable Garage Door Remote from the Tenant</a:t>
            </a:r>
          </a:p>
          <a:p>
            <a:pPr>
              <a:lnSpc>
                <a:spcPct val="100000"/>
              </a:lnSpc>
            </a:pPr>
            <a:r>
              <a:rPr lang="en-US" sz="1400"/>
              <a:t>Reset the Garage Door Opener(s)</a:t>
            </a:r>
          </a:p>
          <a:p>
            <a:pPr>
              <a:lnSpc>
                <a:spcPct val="100000"/>
              </a:lnSpc>
            </a:pPr>
            <a:r>
              <a:rPr lang="en-US" sz="1400"/>
              <a:t>Change the WiFi password</a:t>
            </a:r>
          </a:p>
          <a:p>
            <a:pPr>
              <a:lnSpc>
                <a:spcPct val="100000"/>
              </a:lnSpc>
            </a:pPr>
            <a:r>
              <a:rPr lang="en-US" sz="1400"/>
              <a:t>Change the locks (add-on)</a:t>
            </a:r>
          </a:p>
          <a:p>
            <a:pPr>
              <a:lnSpc>
                <a:spcPct val="100000"/>
              </a:lnSpc>
            </a:pPr>
            <a:r>
              <a:rPr lang="en-US" sz="1400"/>
              <a:t>Work with our contractors and cleaners to prepare the unit for future renters</a:t>
            </a:r>
          </a:p>
        </p:txBody>
      </p:sp>
      <p:pic>
        <p:nvPicPr>
          <p:cNvPr id="5" name="Picture 4">
            <a:hlinkClick r:id="rId4"/>
            <a:extLst>
              <a:ext uri="{FF2B5EF4-FFF2-40B4-BE49-F238E27FC236}">
                <a16:creationId xmlns:a16="http://schemas.microsoft.com/office/drawing/2014/main" id="{808032AF-C90E-E28F-BC4F-BA7867ABDF7E}"/>
              </a:ext>
            </a:extLst>
          </p:cNvPr>
          <p:cNvPicPr>
            <a:picLocks noChangeAspect="1"/>
          </p:cNvPicPr>
          <p:nvPr/>
        </p:nvPicPr>
        <p:blipFill>
          <a:blip r:embed="rId5"/>
          <a:stretch>
            <a:fillRect/>
          </a:stretch>
        </p:blipFill>
        <p:spPr>
          <a:xfrm>
            <a:off x="10229121" y="6278175"/>
            <a:ext cx="984272" cy="492136"/>
          </a:xfrm>
          <a:prstGeom prst="rect">
            <a:avLst/>
          </a:prstGeom>
        </p:spPr>
      </p:pic>
      <p:pic>
        <p:nvPicPr>
          <p:cNvPr id="6" name="Picture 4">
            <a:hlinkClick r:id="rId6"/>
            <a:extLst>
              <a:ext uri="{FF2B5EF4-FFF2-40B4-BE49-F238E27FC236}">
                <a16:creationId xmlns:a16="http://schemas.microsoft.com/office/drawing/2014/main" id="{B873414A-AFE3-0B40-686C-85FB19F59C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66959" y="6235911"/>
            <a:ext cx="457573" cy="4575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Gmail - Email by Google on the App Store">
            <a:hlinkClick r:id="rId8"/>
            <a:extLst>
              <a:ext uri="{FF2B5EF4-FFF2-40B4-BE49-F238E27FC236}">
                <a16:creationId xmlns:a16="http://schemas.microsoft.com/office/drawing/2014/main" id="{D24855C1-800E-D151-9C01-9A12C594FFE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7456" r="27304"/>
          <a:stretch/>
        </p:blipFill>
        <p:spPr bwMode="auto">
          <a:xfrm>
            <a:off x="9559357" y="6176962"/>
            <a:ext cx="616198" cy="681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423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3892F-BEE1-B89F-EF0B-B77A81F6E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2CF0D6-D55A-45D7-E05F-577B23DF2D05}"/>
              </a:ext>
            </a:extLst>
          </p:cNvPr>
          <p:cNvSpPr>
            <a:spLocks noGrp="1"/>
          </p:cNvSpPr>
          <p:nvPr>
            <p:ph type="title"/>
          </p:nvPr>
        </p:nvSpPr>
        <p:spPr>
          <a:xfrm>
            <a:off x="621792" y="1161288"/>
            <a:ext cx="3602736" cy="4526280"/>
          </a:xfrm>
        </p:spPr>
        <p:txBody>
          <a:bodyPr vert="horz" lIns="91440" tIns="45720" rIns="91440" bIns="45720" rtlCol="0" anchor="ctr">
            <a:normAutofit/>
          </a:bodyPr>
          <a:lstStyle/>
          <a:p>
            <a:r>
              <a:rPr lang="en-US" dirty="0"/>
              <a:t>Contact Us</a:t>
            </a:r>
          </a:p>
        </p:txBody>
      </p:sp>
      <p:graphicFrame>
        <p:nvGraphicFramePr>
          <p:cNvPr id="5" name="Content Placeholder 2">
            <a:extLst>
              <a:ext uri="{FF2B5EF4-FFF2-40B4-BE49-F238E27FC236}">
                <a16:creationId xmlns:a16="http://schemas.microsoft.com/office/drawing/2014/main" id="{BC4379FC-24EB-8C37-E277-E91D49D84223}"/>
              </a:ext>
            </a:extLst>
          </p:cNvPr>
          <p:cNvGraphicFramePr>
            <a:graphicFrameLocks noGrp="1"/>
          </p:cNvGraphicFramePr>
          <p:nvPr>
            <p:ph sz="half" idx="1"/>
            <p:extLst>
              <p:ext uri="{D42A27DB-BD31-4B8C-83A1-F6EECF244321}">
                <p14:modId xmlns:p14="http://schemas.microsoft.com/office/powerpoint/2010/main" val="420388441"/>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561786E2-460F-02DC-8E74-3B5E1791E043}"/>
              </a:ext>
            </a:extLst>
          </p:cNvPr>
          <p:cNvSpPr txBox="1"/>
          <p:nvPr/>
        </p:nvSpPr>
        <p:spPr>
          <a:xfrm>
            <a:off x="3048778" y="3230338"/>
            <a:ext cx="6097554" cy="369332"/>
          </a:xfrm>
          <a:prstGeom prst="rect">
            <a:avLst/>
          </a:prstGeom>
          <a:noFill/>
        </p:spPr>
        <p:txBody>
          <a:bodyPr wrap="square">
            <a:spAutoFit/>
          </a:bodyPr>
          <a:lstStyle/>
          <a:p>
            <a:endParaRPr lang="en-US" dirty="0"/>
          </a:p>
        </p:txBody>
      </p:sp>
      <p:pic>
        <p:nvPicPr>
          <p:cNvPr id="8" name="Picture 7">
            <a:hlinkClick r:id="rId7"/>
            <a:extLst>
              <a:ext uri="{FF2B5EF4-FFF2-40B4-BE49-F238E27FC236}">
                <a16:creationId xmlns:a16="http://schemas.microsoft.com/office/drawing/2014/main" id="{5EA06FA4-6206-E2A3-6E54-E55F8BA6B2C8}"/>
              </a:ext>
            </a:extLst>
          </p:cNvPr>
          <p:cNvPicPr>
            <a:picLocks noChangeAspect="1"/>
          </p:cNvPicPr>
          <p:nvPr/>
        </p:nvPicPr>
        <p:blipFill>
          <a:blip r:embed="rId8"/>
          <a:stretch>
            <a:fillRect/>
          </a:stretch>
        </p:blipFill>
        <p:spPr>
          <a:xfrm>
            <a:off x="5535950" y="5308906"/>
            <a:ext cx="1120100" cy="560050"/>
          </a:xfrm>
          <a:prstGeom prst="rect">
            <a:avLst/>
          </a:prstGeom>
        </p:spPr>
      </p:pic>
      <p:pic>
        <p:nvPicPr>
          <p:cNvPr id="1026" name="Picture 2" descr="The Secret History of the Google Logo">
            <a:extLst>
              <a:ext uri="{FF2B5EF4-FFF2-40B4-BE49-F238E27FC236}">
                <a16:creationId xmlns:a16="http://schemas.microsoft.com/office/drawing/2014/main" id="{F78B4139-918F-FFDB-1269-B544EDD294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36248" y="3838452"/>
            <a:ext cx="1319504" cy="6597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hlinkClick r:id="rId10"/>
            <a:extLst>
              <a:ext uri="{FF2B5EF4-FFF2-40B4-BE49-F238E27FC236}">
                <a16:creationId xmlns:a16="http://schemas.microsoft.com/office/drawing/2014/main" id="{D4A5205F-677B-BAF9-40D6-FC60CA5987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50344" y="2419636"/>
            <a:ext cx="691311" cy="6913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mail - Email by Google on the App Store">
            <a:hlinkClick r:id="rId12"/>
            <a:extLst>
              <a:ext uri="{FF2B5EF4-FFF2-40B4-BE49-F238E27FC236}">
                <a16:creationId xmlns:a16="http://schemas.microsoft.com/office/drawing/2014/main" id="{16D8ACDB-9822-F3A8-680A-2BF9BE4177C9}"/>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7456" r="27304"/>
          <a:stretch/>
        </p:blipFill>
        <p:spPr bwMode="auto">
          <a:xfrm>
            <a:off x="5682551" y="787246"/>
            <a:ext cx="759104" cy="83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456417"/>
      </p:ext>
    </p:extLst>
  </p:cSld>
  <p:clrMapOvr>
    <a:masterClrMapping/>
  </p:clrMapOvr>
</p:sld>
</file>

<file path=ppt/theme/theme1.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3.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4.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5.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6.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7.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8.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9.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10.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11.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12.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13.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14.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15.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16.xml><?xml version="1.0" encoding="utf-8"?>
<a:theme xmlns:a="http://schemas.openxmlformats.org/drawingml/2006/main" name="AccentBox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3070</TotalTime>
  <Words>1162</Words>
  <Application>Microsoft Macintosh PowerPoint</Application>
  <PresentationFormat>Widescreen</PresentationFormat>
  <Paragraphs>167</Paragraphs>
  <Slides>21</Slides>
  <Notes>18</Notes>
  <HiddenSlides>0</HiddenSlides>
  <MMClips>0</MMClips>
  <ScaleCrop>false</ScaleCrop>
  <HeadingPairs>
    <vt:vector size="6" baseType="variant">
      <vt:variant>
        <vt:lpstr>Fonts Used</vt:lpstr>
      </vt:variant>
      <vt:variant>
        <vt:i4>5</vt:i4>
      </vt:variant>
      <vt:variant>
        <vt:lpstr>Theme</vt:lpstr>
      </vt:variant>
      <vt:variant>
        <vt:i4>16</vt:i4>
      </vt:variant>
      <vt:variant>
        <vt:lpstr>Slide Titles</vt:lpstr>
      </vt:variant>
      <vt:variant>
        <vt:i4>21</vt:i4>
      </vt:variant>
    </vt:vector>
  </HeadingPairs>
  <TitlesOfParts>
    <vt:vector size="42" baseType="lpstr">
      <vt:lpstr>Aptos</vt:lpstr>
      <vt:lpstr>Arial</vt:lpstr>
      <vt:lpstr>Avenir Next LT Pro</vt:lpstr>
      <vt:lpstr>Calibri</vt:lpstr>
      <vt:lpstr>Neue Haas Grotesk Text Pro</vt:lpstr>
      <vt:lpstr>AccentBoxVTI</vt:lpstr>
      <vt:lpstr>AccentBoxVTI</vt:lpstr>
      <vt:lpstr>AccentBoxVTI</vt:lpstr>
      <vt:lpstr>AccentBoxVTI</vt:lpstr>
      <vt:lpstr>AccentBoxVTI</vt:lpstr>
      <vt:lpstr>AccentBoxVTI</vt:lpstr>
      <vt:lpstr>AccentBoxVTI</vt:lpstr>
      <vt:lpstr>AccentBoxVTI</vt:lpstr>
      <vt:lpstr>AccentBoxVTI</vt:lpstr>
      <vt:lpstr>AccentBoxVTI</vt:lpstr>
      <vt:lpstr>AccentBoxVTI</vt:lpstr>
      <vt:lpstr>AccentBoxVTI</vt:lpstr>
      <vt:lpstr>AccentBoxVTI</vt:lpstr>
      <vt:lpstr>AccentBoxVTI</vt:lpstr>
      <vt:lpstr>AccentBoxVTI</vt:lpstr>
      <vt:lpstr>AccentBoxVTI</vt:lpstr>
      <vt:lpstr>Property Management</vt:lpstr>
      <vt:lpstr>About Us</vt:lpstr>
      <vt:lpstr>Our Mission</vt:lpstr>
      <vt:lpstr>Services Offered</vt:lpstr>
      <vt:lpstr>Market Analysis </vt:lpstr>
      <vt:lpstr>Tenant Management</vt:lpstr>
      <vt:lpstr>Maintenance Management</vt:lpstr>
      <vt:lpstr>Rent Collection + Reports</vt:lpstr>
      <vt:lpstr>Peace of Mind</vt:lpstr>
      <vt:lpstr>Add-ons</vt:lpstr>
      <vt:lpstr>Fees</vt:lpstr>
      <vt:lpstr>History</vt:lpstr>
      <vt:lpstr>Our Founder | CEO</vt:lpstr>
      <vt:lpstr>Our Process</vt:lpstr>
      <vt:lpstr>1. Client Discussions</vt:lpstr>
      <vt:lpstr>2. Marketing</vt:lpstr>
      <vt:lpstr>3. Tenant Screening</vt:lpstr>
      <vt:lpstr>4.  Tenant Onboarding</vt:lpstr>
      <vt:lpstr>5. Maintenance Management</vt:lpstr>
      <vt:lpstr>6. Tenant Offboarding</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Property Management</dc:title>
  <dc:creator>Adrian Gonzalez</dc:creator>
  <cp:lastModifiedBy>Adrian Gonzalez</cp:lastModifiedBy>
  <cp:revision>2</cp:revision>
  <dcterms:created xsi:type="dcterms:W3CDTF">2023-12-18T19:16:32Z</dcterms:created>
  <dcterms:modified xsi:type="dcterms:W3CDTF">2024-01-15T21:13:41Z</dcterms:modified>
</cp:coreProperties>
</file>